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89"/>
    <p:sldId id="257" r:id="rId90"/>
    <p:sldId id="258" r:id="rId91"/>
    <p:sldId id="259" r:id="rId92"/>
    <p:sldId id="260" r:id="rId93"/>
    <p:sldId id="261" r:id="rId94"/>
    <p:sldId id="262" r:id="rId95"/>
    <p:sldId id="263" r:id="rId96"/>
    <p:sldId id="264" r:id="rId97"/>
    <p:sldId id="265" r:id="rId98"/>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Source Sans Pro" charset="1" panose="020B0503030403020204"/>
      <p:regular r:id="rId8"/>
    </p:embeddedFont>
    <p:embeddedFont>
      <p:font typeface="Source Sans Pro Bold" charset="1" panose="020B0703030403020204"/>
      <p:regular r:id="rId9"/>
    </p:embeddedFont>
    <p:embeddedFont>
      <p:font typeface="Source Sans Pro Italics" charset="1" panose="020B0503030403090204"/>
      <p:regular r:id="rId10"/>
    </p:embeddedFont>
    <p:embeddedFont>
      <p:font typeface="Source Sans Pro Bold Italics" charset="1" panose="020B0703030403090204"/>
      <p:regular r:id="rId11"/>
    </p:embeddedFont>
    <p:embeddedFont>
      <p:font typeface="Open Sans 2" charset="1" panose="020B0606030504020204"/>
      <p:regular r:id="rId12"/>
    </p:embeddedFont>
    <p:embeddedFont>
      <p:font typeface="Open Sans 2 Bold" charset="1" panose="020B0806030504020204"/>
      <p:regular r:id="rId13"/>
    </p:embeddedFont>
    <p:embeddedFont>
      <p:font typeface="Open Sans 2 Italics" charset="1" panose="020B0606030504020204"/>
      <p:regular r:id="rId14"/>
    </p:embeddedFont>
    <p:embeddedFont>
      <p:font typeface="Open Sans 2 Bold Italics" charset="1" panose="020B0806030504020204"/>
      <p:regular r:id="rId15"/>
    </p:embeddedFont>
    <p:embeddedFont>
      <p:font typeface="Arimo" charset="1" panose="020B0604020202020204"/>
      <p:regular r:id="rId16"/>
    </p:embeddedFont>
    <p:embeddedFont>
      <p:font typeface="Arimo Bold" charset="1" panose="020B0704020202020204"/>
      <p:regular r:id="rId17"/>
    </p:embeddedFont>
    <p:embeddedFont>
      <p:font typeface="Arimo Italics" charset="1" panose="020B0604020202090204"/>
      <p:regular r:id="rId18"/>
    </p:embeddedFont>
    <p:embeddedFont>
      <p:font typeface="Arimo Bold Italics" charset="1" panose="020B0704020202090204"/>
      <p:regular r:id="rId19"/>
    </p:embeddedFont>
    <p:embeddedFont>
      <p:font typeface="Roboto" charset="1" panose="02000000000000000000"/>
      <p:regular r:id="rId20"/>
    </p:embeddedFont>
    <p:embeddedFont>
      <p:font typeface="Roboto Bold" charset="1" panose="02000000000000000000"/>
      <p:regular r:id="rId21"/>
    </p:embeddedFont>
    <p:embeddedFont>
      <p:font typeface="Roboto Italics" charset="1" panose="02000000000000000000"/>
      <p:regular r:id="rId22"/>
    </p:embeddedFont>
    <p:embeddedFont>
      <p:font typeface="Roboto Bold Italics" charset="1" panose="02000000000000000000"/>
      <p:regular r:id="rId23"/>
    </p:embeddedFont>
    <p:embeddedFont>
      <p:font typeface="Open Sans Extra Bold" charset="1" panose="020B0906030804020204"/>
      <p:regular r:id="rId24"/>
    </p:embeddedFont>
    <p:embeddedFont>
      <p:font typeface="Open Sans Extra Bold Italics" charset="1" panose="020B0906030804020204"/>
      <p:regular r:id="rId25"/>
    </p:embeddedFont>
    <p:embeddedFont>
      <p:font typeface="Poppins" charset="1" panose="00000500000000000000"/>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
      <p:font typeface="Poppins Thin" charset="1" panose="00000300000000000000"/>
      <p:regular r:id="rId30"/>
    </p:embeddedFont>
    <p:embeddedFont>
      <p:font typeface="Poppins Thin Italics" charset="1" panose="00000300000000000000"/>
      <p:regular r:id="rId31"/>
    </p:embeddedFont>
    <p:embeddedFont>
      <p:font typeface="Poppins Extra-Light" charset="1" panose="00000300000000000000"/>
      <p:regular r:id="rId32"/>
    </p:embeddedFont>
    <p:embeddedFont>
      <p:font typeface="Poppins Extra-Light Italics" charset="1" panose="00000300000000000000"/>
      <p:regular r:id="rId33"/>
    </p:embeddedFont>
    <p:embeddedFont>
      <p:font typeface="Poppins Light" charset="1" panose="00000400000000000000"/>
      <p:regular r:id="rId34"/>
    </p:embeddedFont>
    <p:embeddedFont>
      <p:font typeface="Poppins Light Italics" charset="1" panose="00000400000000000000"/>
      <p:regular r:id="rId35"/>
    </p:embeddedFont>
    <p:embeddedFont>
      <p:font typeface="Poppins Medium" charset="1" panose="00000600000000000000"/>
      <p:regular r:id="rId36"/>
    </p:embeddedFont>
    <p:embeddedFont>
      <p:font typeface="Poppins Medium Italics" charset="1" panose="00000600000000000000"/>
      <p:regular r:id="rId37"/>
    </p:embeddedFont>
    <p:embeddedFont>
      <p:font typeface="Poppins Semi-Bold" charset="1" panose="00000700000000000000"/>
      <p:regular r:id="rId38"/>
    </p:embeddedFont>
    <p:embeddedFont>
      <p:font typeface="Poppins Semi-Bold Italics" charset="1" panose="00000700000000000000"/>
      <p:regular r:id="rId39"/>
    </p:embeddedFont>
    <p:embeddedFont>
      <p:font typeface="Poppins Ultra-Bold" charset="1" panose="00000900000000000000"/>
      <p:regular r:id="rId40"/>
    </p:embeddedFont>
    <p:embeddedFont>
      <p:font typeface="Poppins Ultra-Bold Italics" charset="1" panose="00000900000000000000"/>
      <p:regular r:id="rId41"/>
    </p:embeddedFont>
    <p:embeddedFont>
      <p:font typeface="Poppins Heavy" charset="1" panose="00000A00000000000000"/>
      <p:regular r:id="rId42"/>
    </p:embeddedFont>
    <p:embeddedFont>
      <p:font typeface="Poppins Heavy Italics" charset="1" panose="00000A00000000000000"/>
      <p:regular r:id="rId43"/>
    </p:embeddedFont>
    <p:embeddedFont>
      <p:font typeface="Hatton" charset="1" panose="00000500000000000000"/>
      <p:regular r:id="rId44"/>
    </p:embeddedFont>
    <p:embeddedFont>
      <p:font typeface="Hatton Bold" charset="1" panose="00000800000000000000"/>
      <p:regular r:id="rId45"/>
    </p:embeddedFont>
    <p:embeddedFont>
      <p:font typeface="Hatton Extra-Light" charset="1" panose="00000300000000000000"/>
      <p:regular r:id="rId46"/>
    </p:embeddedFont>
    <p:embeddedFont>
      <p:font typeface="Hatton Light" charset="1" panose="00000400000000000000"/>
      <p:regular r:id="rId47"/>
    </p:embeddedFont>
    <p:embeddedFont>
      <p:font typeface="Hatton Semi-Bold" charset="1" panose="00000700000000000000"/>
      <p:regular r:id="rId48"/>
    </p:embeddedFont>
    <p:embeddedFont>
      <p:font typeface="Hatton Ultra-Bold" charset="1" panose="00000900000000000000"/>
      <p:regular r:id="rId49"/>
    </p:embeddedFont>
    <p:embeddedFont>
      <p:font typeface="Hatton Heavy" charset="1" panose="00000A00000000000000"/>
      <p:regular r:id="rId50"/>
    </p:embeddedFont>
    <p:embeddedFont>
      <p:font typeface="Open Sauce" charset="1" panose="00000500000000000000"/>
      <p:regular r:id="rId51"/>
    </p:embeddedFont>
    <p:embeddedFont>
      <p:font typeface="Open Sauce Bold" charset="1" panose="00000800000000000000"/>
      <p:regular r:id="rId52"/>
    </p:embeddedFont>
    <p:embeddedFont>
      <p:font typeface="Open Sauce Italics" charset="1" panose="00000500000000000000"/>
      <p:regular r:id="rId53"/>
    </p:embeddedFont>
    <p:embeddedFont>
      <p:font typeface="Open Sauce Bold Italics" charset="1" panose="00000800000000000000"/>
      <p:regular r:id="rId54"/>
    </p:embeddedFont>
    <p:embeddedFont>
      <p:font typeface="Open Sauce Light" charset="1" panose="00000400000000000000"/>
      <p:regular r:id="rId55"/>
    </p:embeddedFont>
    <p:embeddedFont>
      <p:font typeface="Open Sauce Light Italics" charset="1" panose="00000400000000000000"/>
      <p:regular r:id="rId56"/>
    </p:embeddedFont>
    <p:embeddedFont>
      <p:font typeface="Open Sauce Medium" charset="1" panose="00000600000000000000"/>
      <p:regular r:id="rId57"/>
    </p:embeddedFont>
    <p:embeddedFont>
      <p:font typeface="Open Sauce Medium Italics" charset="1" panose="00000600000000000000"/>
      <p:regular r:id="rId58"/>
    </p:embeddedFont>
    <p:embeddedFont>
      <p:font typeface="Open Sauce Semi-Bold" charset="1" panose="00000700000000000000"/>
      <p:regular r:id="rId59"/>
    </p:embeddedFont>
    <p:embeddedFont>
      <p:font typeface="Open Sauce Semi-Bold Italics" charset="1" panose="00000700000000000000"/>
      <p:regular r:id="rId60"/>
    </p:embeddedFont>
    <p:embeddedFont>
      <p:font typeface="Open Sauce Heavy" charset="1" panose="00000A00000000000000"/>
      <p:regular r:id="rId61"/>
    </p:embeddedFont>
    <p:embeddedFont>
      <p:font typeface="Open Sauce Heavy Italics" charset="1" panose="00000A00000000000000"/>
      <p:regular r:id="rId62"/>
    </p:embeddedFont>
    <p:embeddedFont>
      <p:font typeface="Open Sans 1" charset="1" panose="020B0606030504020204"/>
      <p:regular r:id="rId63"/>
    </p:embeddedFont>
    <p:embeddedFont>
      <p:font typeface="Open Sans 1 Bold" charset="1" panose="020B0806030504020204"/>
      <p:regular r:id="rId64"/>
    </p:embeddedFont>
    <p:embeddedFont>
      <p:font typeface="Open Sans 1 Italics" charset="1" panose="020B0606030504020204"/>
      <p:regular r:id="rId65"/>
    </p:embeddedFont>
    <p:embeddedFont>
      <p:font typeface="Open Sans 1 Bold Italics" charset="1" panose="020B0806030504020204"/>
      <p:regular r:id="rId66"/>
    </p:embeddedFont>
    <p:embeddedFont>
      <p:font typeface="Open Sans 1 Light" charset="1" panose="020B0306030504020204"/>
      <p:regular r:id="rId67"/>
    </p:embeddedFont>
    <p:embeddedFont>
      <p:font typeface="Open Sans 1 Light Italics" charset="1" panose="020B0306030504020204"/>
      <p:regular r:id="rId68"/>
    </p:embeddedFont>
    <p:embeddedFont>
      <p:font typeface="Open Sans 1 Ultra-Bold" charset="1" panose="00000000000000000000"/>
      <p:regular r:id="rId69"/>
    </p:embeddedFont>
    <p:embeddedFont>
      <p:font typeface="Open Sans 1 Ultra-Bold Italics" charset="1" panose="00000000000000000000"/>
      <p:regular r:id="rId70"/>
    </p:embeddedFont>
    <p:embeddedFont>
      <p:font typeface="Montserrat" charset="1" panose="00000500000000000000"/>
      <p:regular r:id="rId71"/>
    </p:embeddedFont>
    <p:embeddedFont>
      <p:font typeface="Montserrat Bold" charset="1" panose="00000800000000000000"/>
      <p:regular r:id="rId72"/>
    </p:embeddedFont>
    <p:embeddedFont>
      <p:font typeface="Montserrat Italics" charset="1" panose="00000500000000000000"/>
      <p:regular r:id="rId73"/>
    </p:embeddedFont>
    <p:embeddedFont>
      <p:font typeface="Montserrat Bold Italics" charset="1" panose="00000800000000000000"/>
      <p:regular r:id="rId74"/>
    </p:embeddedFont>
    <p:embeddedFont>
      <p:font typeface="Montserrat Thin" charset="1" panose="00000300000000000000"/>
      <p:regular r:id="rId75"/>
    </p:embeddedFont>
    <p:embeddedFont>
      <p:font typeface="Montserrat Thin Italics" charset="1" panose="00000300000000000000"/>
      <p:regular r:id="rId76"/>
    </p:embeddedFont>
    <p:embeddedFont>
      <p:font typeface="Montserrat Extra-Light" charset="1" panose="00000300000000000000"/>
      <p:regular r:id="rId77"/>
    </p:embeddedFont>
    <p:embeddedFont>
      <p:font typeface="Montserrat Extra-Light Italics" charset="1" panose="00000300000000000000"/>
      <p:regular r:id="rId78"/>
    </p:embeddedFont>
    <p:embeddedFont>
      <p:font typeface="Montserrat Light" charset="1" panose="00000400000000000000"/>
      <p:regular r:id="rId79"/>
    </p:embeddedFont>
    <p:embeddedFont>
      <p:font typeface="Montserrat Light Italics" charset="1" panose="00000400000000000000"/>
      <p:regular r:id="rId80"/>
    </p:embeddedFont>
    <p:embeddedFont>
      <p:font typeface="Montserrat Medium" charset="1" panose="00000600000000000000"/>
      <p:regular r:id="rId81"/>
    </p:embeddedFont>
    <p:embeddedFont>
      <p:font typeface="Montserrat Medium Italics" charset="1" panose="00000600000000000000"/>
      <p:regular r:id="rId82"/>
    </p:embeddedFont>
    <p:embeddedFont>
      <p:font typeface="Montserrat Semi-Bold" charset="1" panose="00000700000000000000"/>
      <p:regular r:id="rId83"/>
    </p:embeddedFont>
    <p:embeddedFont>
      <p:font typeface="Montserrat Semi-Bold Italics" charset="1" panose="00000700000000000000"/>
      <p:regular r:id="rId84"/>
    </p:embeddedFont>
    <p:embeddedFont>
      <p:font typeface="Montserrat Ultra-Bold" charset="1" panose="00000900000000000000"/>
      <p:regular r:id="rId85"/>
    </p:embeddedFont>
    <p:embeddedFont>
      <p:font typeface="Montserrat Ultra-Bold Italics" charset="1" panose="00000900000000000000"/>
      <p:regular r:id="rId86"/>
    </p:embeddedFont>
    <p:embeddedFont>
      <p:font typeface="Montserrat Heavy" charset="1" panose="00000A00000000000000"/>
      <p:regular r:id="rId87"/>
    </p:embeddedFont>
    <p:embeddedFont>
      <p:font typeface="Montserrat Heavy Italics" charset="1" panose="00000A00000000000000"/>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slides/slide1.xml" Type="http://schemas.openxmlformats.org/officeDocument/2006/relationships/slide"/><Relationship Id="rId9" Target="fonts/font9.fntdata" Type="http://schemas.openxmlformats.org/officeDocument/2006/relationships/font"/><Relationship Id="rId90" Target="slides/slide2.xml" Type="http://schemas.openxmlformats.org/officeDocument/2006/relationships/slide"/><Relationship Id="rId91" Target="slides/slide3.xml" Type="http://schemas.openxmlformats.org/officeDocument/2006/relationships/slide"/><Relationship Id="rId92" Target="slides/slide4.xml" Type="http://schemas.openxmlformats.org/officeDocument/2006/relationships/slide"/><Relationship Id="rId93" Target="slides/slide5.xml" Type="http://schemas.openxmlformats.org/officeDocument/2006/relationships/slide"/><Relationship Id="rId94" Target="slides/slide6.xml" Type="http://schemas.openxmlformats.org/officeDocument/2006/relationships/slide"/><Relationship Id="rId95" Target="slides/slide7.xml" Type="http://schemas.openxmlformats.org/officeDocument/2006/relationships/slide"/><Relationship Id="rId96" Target="slides/slide8.xml" Type="http://schemas.openxmlformats.org/officeDocument/2006/relationships/slide"/><Relationship Id="rId97" Target="slides/slide9.xml" Type="http://schemas.openxmlformats.org/officeDocument/2006/relationships/slide"/><Relationship Id="rId98" Target="slides/slide10.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jpeg" Type="http://schemas.openxmlformats.org/officeDocument/2006/relationships/image"/><Relationship Id="rId7" Target="../media/image32.jpeg" Type="http://schemas.openxmlformats.org/officeDocument/2006/relationships/image"/><Relationship Id="rId8" Target="../media/image3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028700" y="1028700"/>
            <a:ext cx="16230600" cy="8229600"/>
            <a:chOff x="0" y="0"/>
            <a:chExt cx="3774616" cy="1913890"/>
          </a:xfrm>
        </p:grpSpPr>
        <p:sp>
          <p:nvSpPr>
            <p:cNvPr name="Freeform 4" id="4"/>
            <p:cNvSpPr/>
            <p:nvPr/>
          </p:nvSpPr>
          <p:spPr>
            <a:xfrm flipH="false" flipV="false" rot="0">
              <a:off x="0" y="0"/>
              <a:ext cx="3774617" cy="1913890"/>
            </a:xfrm>
            <a:custGeom>
              <a:avLst/>
              <a:gdLst/>
              <a:ahLst/>
              <a:cxnLst/>
              <a:rect r="r" b="b" t="t" l="l"/>
              <a:pathLst>
                <a:path h="1913890" w="3774617">
                  <a:moveTo>
                    <a:pt x="0" y="0"/>
                  </a:moveTo>
                  <a:lnTo>
                    <a:pt x="3774617" y="0"/>
                  </a:lnTo>
                  <a:lnTo>
                    <a:pt x="3774617" y="1913890"/>
                  </a:lnTo>
                  <a:lnTo>
                    <a:pt x="0" y="1913890"/>
                  </a:lnTo>
                  <a:close/>
                </a:path>
              </a:pathLst>
            </a:custGeom>
            <a:solidFill>
              <a:srgbClr val="1E2C25">
                <a:alpha val="69804"/>
              </a:srgbClr>
            </a:solidFill>
          </p:spPr>
        </p:sp>
      </p:grpSp>
      <p:sp>
        <p:nvSpPr>
          <p:cNvPr name="Freeform 5" id="5"/>
          <p:cNvSpPr/>
          <p:nvPr/>
        </p:nvSpPr>
        <p:spPr>
          <a:xfrm flipH="true" flipV="true" rot="0">
            <a:off x="0" y="0"/>
            <a:ext cx="2614584" cy="2614584"/>
          </a:xfrm>
          <a:custGeom>
            <a:avLst/>
            <a:gdLst/>
            <a:ahLst/>
            <a:cxnLst/>
            <a:rect r="r" b="b" t="t" l="l"/>
            <a:pathLst>
              <a:path h="2614584" w="2614584">
                <a:moveTo>
                  <a:pt x="2614584" y="2614584"/>
                </a:moveTo>
                <a:lnTo>
                  <a:pt x="0" y="2614584"/>
                </a:lnTo>
                <a:lnTo>
                  <a:pt x="0" y="0"/>
                </a:lnTo>
                <a:lnTo>
                  <a:pt x="2614584" y="0"/>
                </a:lnTo>
                <a:lnTo>
                  <a:pt x="2614584" y="261458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673416" y="7672416"/>
            <a:ext cx="2614584" cy="2614584"/>
          </a:xfrm>
          <a:custGeom>
            <a:avLst/>
            <a:gdLst/>
            <a:ahLst/>
            <a:cxnLst/>
            <a:rect r="r" b="b" t="t" l="l"/>
            <a:pathLst>
              <a:path h="2614584" w="2614584">
                <a:moveTo>
                  <a:pt x="0" y="0"/>
                </a:moveTo>
                <a:lnTo>
                  <a:pt x="2614584" y="0"/>
                </a:lnTo>
                <a:lnTo>
                  <a:pt x="2614584" y="2614584"/>
                </a:lnTo>
                <a:lnTo>
                  <a:pt x="0" y="26145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956723" y="2825637"/>
            <a:ext cx="989135" cy="98913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TextBox 9" id="9"/>
          <p:cNvSpPr txBox="true"/>
          <p:nvPr/>
        </p:nvSpPr>
        <p:spPr>
          <a:xfrm rot="0">
            <a:off x="1028700" y="2759559"/>
            <a:ext cx="16230600" cy="5097115"/>
          </a:xfrm>
          <a:prstGeom prst="rect">
            <a:avLst/>
          </a:prstGeom>
        </p:spPr>
        <p:txBody>
          <a:bodyPr anchor="t" rtlCol="false" tIns="0" lIns="0" bIns="0" rIns="0">
            <a:spAutoFit/>
          </a:bodyPr>
          <a:lstStyle/>
          <a:p>
            <a:pPr algn="ctr">
              <a:lnSpc>
                <a:spcPts val="20406"/>
              </a:lnSpc>
              <a:spcBef>
                <a:spcPct val="0"/>
              </a:spcBef>
            </a:pPr>
            <a:r>
              <a:rPr lang="en-US" sz="14576">
                <a:solidFill>
                  <a:srgbClr val="FFFFFF"/>
                </a:solidFill>
                <a:latin typeface="Roboto Bold"/>
              </a:rPr>
              <a:t>URBAN ECO PLANNER</a:t>
            </a:r>
          </a:p>
        </p:txBody>
      </p:sp>
      <p:grpSp>
        <p:nvGrpSpPr>
          <p:cNvPr name="Group 10" id="10"/>
          <p:cNvGrpSpPr/>
          <p:nvPr/>
        </p:nvGrpSpPr>
        <p:grpSpPr>
          <a:xfrm rot="0">
            <a:off x="8649433" y="2825637"/>
            <a:ext cx="989135" cy="989135"/>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2" id="12"/>
          <p:cNvGrpSpPr/>
          <p:nvPr/>
        </p:nvGrpSpPr>
        <p:grpSpPr>
          <a:xfrm rot="0">
            <a:off x="9342143" y="2825637"/>
            <a:ext cx="989135" cy="989135"/>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4" id="14"/>
          <p:cNvGrpSpPr/>
          <p:nvPr/>
        </p:nvGrpSpPr>
        <p:grpSpPr>
          <a:xfrm rot="0">
            <a:off x="-848613" y="7241691"/>
            <a:ext cx="4033217" cy="4033217"/>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16" id="16"/>
          <p:cNvGrpSpPr/>
          <p:nvPr/>
        </p:nvGrpSpPr>
        <p:grpSpPr>
          <a:xfrm rot="0">
            <a:off x="15103395" y="-987909"/>
            <a:ext cx="4033217" cy="403321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18" id="18"/>
          <p:cNvGrpSpPr/>
          <p:nvPr/>
        </p:nvGrpSpPr>
        <p:grpSpPr>
          <a:xfrm rot="0">
            <a:off x="14876763" y="1817931"/>
            <a:ext cx="1593306" cy="159330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name="Group 20" id="20"/>
          <p:cNvGrpSpPr/>
          <p:nvPr/>
        </p:nvGrpSpPr>
        <p:grpSpPr>
          <a:xfrm rot="0">
            <a:off x="1817931" y="6875763"/>
            <a:ext cx="1593306" cy="1593306"/>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482" r="0" b="-961"/>
            </a:stretch>
          </a:blipFill>
        </p:spPr>
      </p:sp>
      <p:sp>
        <p:nvSpPr>
          <p:cNvPr name="Freeform 3" id="3"/>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41963" y="7089904"/>
            <a:ext cx="1153016" cy="115301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6" id="6"/>
          <p:cNvGrpSpPr/>
          <p:nvPr/>
        </p:nvGrpSpPr>
        <p:grpSpPr>
          <a:xfrm rot="0">
            <a:off x="-485022" y="7912483"/>
            <a:ext cx="2615770" cy="26157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8" id="8"/>
          <p:cNvGrpSpPr/>
          <p:nvPr/>
        </p:nvGrpSpPr>
        <p:grpSpPr>
          <a:xfrm rot="-10800000">
            <a:off x="15293021" y="1385527"/>
            <a:ext cx="1153016" cy="11530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10" id="10"/>
          <p:cNvGrpSpPr/>
          <p:nvPr/>
        </p:nvGrpSpPr>
        <p:grpSpPr>
          <a:xfrm rot="-10800000">
            <a:off x="16157252" y="-899805"/>
            <a:ext cx="2615770" cy="261577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12" id="12"/>
          <p:cNvGrpSpPr>
            <a:grpSpLocks noChangeAspect="true"/>
          </p:cNvGrpSpPr>
          <p:nvPr/>
        </p:nvGrpSpPr>
        <p:grpSpPr>
          <a:xfrm rot="0">
            <a:off x="5029200" y="1028700"/>
            <a:ext cx="8229600" cy="8229600"/>
            <a:chOff x="0" y="0"/>
            <a:chExt cx="1708150" cy="1708150"/>
          </a:xfrm>
        </p:grpSpPr>
        <p:sp>
          <p:nvSpPr>
            <p:cNvPr name="Freeform 13" id="1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5EDB12">
                <a:alpha val="6667"/>
              </a:srgbClr>
            </a:solidFill>
          </p:spPr>
        </p:sp>
      </p:grpSp>
      <p:sp>
        <p:nvSpPr>
          <p:cNvPr name="TextBox 14" id="14"/>
          <p:cNvSpPr txBox="true"/>
          <p:nvPr/>
        </p:nvSpPr>
        <p:spPr>
          <a:xfrm rot="0">
            <a:off x="1366043" y="3085649"/>
            <a:ext cx="16230600" cy="3276175"/>
          </a:xfrm>
          <a:prstGeom prst="rect">
            <a:avLst/>
          </a:prstGeom>
        </p:spPr>
        <p:txBody>
          <a:bodyPr anchor="t" rtlCol="false" tIns="0" lIns="0" bIns="0" rIns="0">
            <a:spAutoFit/>
          </a:bodyPr>
          <a:lstStyle/>
          <a:p>
            <a:pPr algn="ctr">
              <a:lnSpc>
                <a:spcPts val="13148"/>
              </a:lnSpc>
            </a:pPr>
            <a:r>
              <a:rPr lang="en-US" sz="9391">
                <a:solidFill>
                  <a:srgbClr val="FFFFFF"/>
                </a:solidFill>
                <a:latin typeface="Montserrat Ultra-Bold"/>
              </a:rPr>
              <a:t>ANY</a:t>
            </a:r>
          </a:p>
          <a:p>
            <a:pPr algn="ctr">
              <a:lnSpc>
                <a:spcPts val="13148"/>
              </a:lnSpc>
              <a:spcBef>
                <a:spcPct val="0"/>
              </a:spcBef>
            </a:pPr>
            <a:r>
              <a:rPr lang="en-US" sz="9391">
                <a:solidFill>
                  <a:srgbClr val="FFFFFF"/>
                </a:solidFill>
                <a:latin typeface="Montserrat Ultra-Bold"/>
              </a:rPr>
              <a:t>QUESTIONS?</a:t>
            </a:r>
          </a:p>
        </p:txBody>
      </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1568" y="2142628"/>
            <a:ext cx="3025744" cy="302574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694860">
            <a:off x="6237081" y="3654775"/>
            <a:ext cx="1422840" cy="1226229"/>
          </a:xfrm>
          <a:custGeom>
            <a:avLst/>
            <a:gdLst/>
            <a:ahLst/>
            <a:cxnLst/>
            <a:rect r="r" b="b" t="t" l="l"/>
            <a:pathLst>
              <a:path h="1226229" w="1422840">
                <a:moveTo>
                  <a:pt x="0" y="0"/>
                </a:moveTo>
                <a:lnTo>
                  <a:pt x="1422840" y="0"/>
                </a:lnTo>
                <a:lnTo>
                  <a:pt x="1422840" y="1226229"/>
                </a:lnTo>
                <a:lnTo>
                  <a:pt x="0" y="1226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812751" y="4470467"/>
            <a:ext cx="3025744" cy="30257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962763">
            <a:off x="8494850" y="4580769"/>
            <a:ext cx="1892843" cy="1775831"/>
          </a:xfrm>
          <a:custGeom>
            <a:avLst/>
            <a:gdLst/>
            <a:ahLst/>
            <a:cxnLst/>
            <a:rect r="r" b="b" t="t" l="l"/>
            <a:pathLst>
              <a:path h="1775831" w="1892843">
                <a:moveTo>
                  <a:pt x="0" y="0"/>
                </a:moveTo>
                <a:lnTo>
                  <a:pt x="1892844" y="0"/>
                </a:lnTo>
                <a:lnTo>
                  <a:pt x="1892844" y="1775831"/>
                </a:lnTo>
                <a:lnTo>
                  <a:pt x="0" y="17758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70349">
            <a:off x="3280115" y="4063085"/>
            <a:ext cx="1445432" cy="1356078"/>
          </a:xfrm>
          <a:custGeom>
            <a:avLst/>
            <a:gdLst/>
            <a:ahLst/>
            <a:cxnLst/>
            <a:rect r="r" b="b" t="t" l="l"/>
            <a:pathLst>
              <a:path h="1356078" w="1445432">
                <a:moveTo>
                  <a:pt x="0" y="0"/>
                </a:moveTo>
                <a:lnTo>
                  <a:pt x="1445432" y="0"/>
                </a:lnTo>
                <a:lnTo>
                  <a:pt x="1445432" y="1356078"/>
                </a:lnTo>
                <a:lnTo>
                  <a:pt x="0" y="1356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7134320" y="1444723"/>
            <a:ext cx="3025744" cy="3025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367518" y="4741124"/>
            <a:ext cx="3025744" cy="30257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0" y="7227416"/>
            <a:ext cx="18486712" cy="6981436"/>
            <a:chOff x="0" y="0"/>
            <a:chExt cx="6347206" cy="2396998"/>
          </a:xfrm>
        </p:grpSpPr>
        <p:sp>
          <p:nvSpPr>
            <p:cNvPr name="Freeform 18" id="18"/>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6"/>
              <a:stretch>
                <a:fillRect l="0" t="-70487" r="0" b="-5935"/>
              </a:stretch>
            </a:blipFill>
          </p:spPr>
        </p:sp>
      </p:grpSp>
      <p:sp>
        <p:nvSpPr>
          <p:cNvPr name="TextBox 19" id="19"/>
          <p:cNvSpPr txBox="true"/>
          <p:nvPr/>
        </p:nvSpPr>
        <p:spPr>
          <a:xfrm rot="0">
            <a:off x="1028700" y="1000125"/>
            <a:ext cx="4537222" cy="859259"/>
          </a:xfrm>
          <a:prstGeom prst="rect">
            <a:avLst/>
          </a:prstGeom>
        </p:spPr>
        <p:txBody>
          <a:bodyPr anchor="t" rtlCol="false" tIns="0" lIns="0" bIns="0" rIns="0">
            <a:spAutoFit/>
          </a:bodyPr>
          <a:lstStyle/>
          <a:p>
            <a:pPr>
              <a:lnSpc>
                <a:spcPts val="6431"/>
              </a:lnSpc>
            </a:pPr>
            <a:r>
              <a:rPr lang="en-US" sz="5592">
                <a:solidFill>
                  <a:srgbClr val="1A401F"/>
                </a:solidFill>
                <a:latin typeface="Hatton"/>
              </a:rPr>
              <a:t>Contents</a:t>
            </a:r>
          </a:p>
        </p:txBody>
      </p:sp>
      <p:sp>
        <p:nvSpPr>
          <p:cNvPr name="TextBox 20" id="20"/>
          <p:cNvSpPr txBox="true"/>
          <p:nvPr/>
        </p:nvSpPr>
        <p:spPr>
          <a:xfrm rot="0">
            <a:off x="725436" y="3210831"/>
            <a:ext cx="2156332"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01/</a:t>
            </a:r>
          </a:p>
          <a:p>
            <a:pPr algn="ctr">
              <a:lnSpc>
                <a:spcPts val="3286"/>
              </a:lnSpc>
            </a:pPr>
            <a:r>
              <a:rPr lang="en-US" sz="2347">
                <a:solidFill>
                  <a:srgbClr val="FFFFFF"/>
                </a:solidFill>
                <a:latin typeface="Hatton"/>
              </a:rPr>
              <a:t>Introduction</a:t>
            </a:r>
          </a:p>
        </p:txBody>
      </p:sp>
      <p:sp>
        <p:nvSpPr>
          <p:cNvPr name="TextBox 21" id="21"/>
          <p:cNvSpPr txBox="true"/>
          <p:nvPr/>
        </p:nvSpPr>
        <p:spPr>
          <a:xfrm rot="0">
            <a:off x="4002831" y="5163295"/>
            <a:ext cx="2614917" cy="1249517"/>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02/</a:t>
            </a:r>
          </a:p>
          <a:p>
            <a:pPr algn="ctr">
              <a:lnSpc>
                <a:spcPts val="3286"/>
              </a:lnSpc>
            </a:pPr>
            <a:r>
              <a:rPr lang="en-US" sz="2347">
                <a:solidFill>
                  <a:srgbClr val="FFFFFF"/>
                </a:solidFill>
                <a:latin typeface="Hatton"/>
              </a:rPr>
              <a:t>Problem Statement</a:t>
            </a:r>
          </a:p>
        </p:txBody>
      </p:sp>
      <p:sp>
        <p:nvSpPr>
          <p:cNvPr name="TextBox 22" id="22"/>
          <p:cNvSpPr txBox="true"/>
          <p:nvPr/>
        </p:nvSpPr>
        <p:spPr>
          <a:xfrm rot="0">
            <a:off x="7814489" y="2215526"/>
            <a:ext cx="1562047" cy="1249517"/>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03/</a:t>
            </a:r>
          </a:p>
          <a:p>
            <a:pPr algn="ctr">
              <a:lnSpc>
                <a:spcPts val="3286"/>
              </a:lnSpc>
            </a:pPr>
            <a:r>
              <a:rPr lang="en-US" sz="2347">
                <a:solidFill>
                  <a:srgbClr val="FFFFFF"/>
                </a:solidFill>
                <a:latin typeface="Hatton"/>
              </a:rPr>
              <a:t>Project as</a:t>
            </a:r>
          </a:p>
          <a:p>
            <a:pPr algn="ctr">
              <a:lnSpc>
                <a:spcPts val="3286"/>
              </a:lnSpc>
            </a:pPr>
            <a:r>
              <a:rPr lang="en-US" sz="2347">
                <a:solidFill>
                  <a:srgbClr val="FFFFFF"/>
                </a:solidFill>
                <a:latin typeface="Hatton"/>
              </a:rPr>
              <a:t>a solution</a:t>
            </a:r>
          </a:p>
        </p:txBody>
      </p:sp>
      <p:sp>
        <p:nvSpPr>
          <p:cNvPr name="TextBox 23" id="23"/>
          <p:cNvSpPr txBox="true"/>
          <p:nvPr/>
        </p:nvSpPr>
        <p:spPr>
          <a:xfrm rot="0">
            <a:off x="10522014" y="3564211"/>
            <a:ext cx="2106375"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04/</a:t>
            </a:r>
          </a:p>
          <a:p>
            <a:pPr algn="ctr">
              <a:lnSpc>
                <a:spcPts val="3286"/>
              </a:lnSpc>
            </a:pPr>
            <a:r>
              <a:rPr lang="en-US" sz="2347">
                <a:solidFill>
                  <a:srgbClr val="FFFFFF"/>
                </a:solidFill>
                <a:latin typeface="Hatton"/>
              </a:rPr>
              <a:t>Features</a:t>
            </a:r>
          </a:p>
        </p:txBody>
      </p:sp>
      <p:grpSp>
        <p:nvGrpSpPr>
          <p:cNvPr name="Group 24" id="24"/>
          <p:cNvGrpSpPr/>
          <p:nvPr/>
        </p:nvGrpSpPr>
        <p:grpSpPr>
          <a:xfrm rot="0">
            <a:off x="12628389" y="1859384"/>
            <a:ext cx="3025744" cy="302574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7" id="27"/>
          <p:cNvSpPr/>
          <p:nvPr/>
        </p:nvSpPr>
        <p:spPr>
          <a:xfrm flipH="false" flipV="false" rot="0">
            <a:off x="11575201" y="4128009"/>
            <a:ext cx="1422840" cy="1226229"/>
          </a:xfrm>
          <a:custGeom>
            <a:avLst/>
            <a:gdLst/>
            <a:ahLst/>
            <a:cxnLst/>
            <a:rect r="r" b="b" t="t" l="l"/>
            <a:pathLst>
              <a:path h="1226229" w="1422840">
                <a:moveTo>
                  <a:pt x="0" y="0"/>
                </a:moveTo>
                <a:lnTo>
                  <a:pt x="1422840" y="0"/>
                </a:lnTo>
                <a:lnTo>
                  <a:pt x="1422840" y="1226229"/>
                </a:lnTo>
                <a:lnTo>
                  <a:pt x="0" y="1226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13360237" y="2614647"/>
            <a:ext cx="1562047" cy="1249517"/>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05/</a:t>
            </a:r>
          </a:p>
          <a:p>
            <a:pPr algn="ctr">
              <a:lnSpc>
                <a:spcPts val="3286"/>
              </a:lnSpc>
            </a:pPr>
            <a:r>
              <a:rPr lang="en-US" sz="2347">
                <a:solidFill>
                  <a:srgbClr val="FFFFFF"/>
                </a:solidFill>
                <a:latin typeface="Hatton"/>
              </a:rPr>
              <a:t>Business</a:t>
            </a:r>
          </a:p>
          <a:p>
            <a:pPr algn="ctr">
              <a:lnSpc>
                <a:spcPts val="3286"/>
              </a:lnSpc>
            </a:pPr>
            <a:r>
              <a:rPr lang="en-US" sz="2347">
                <a:solidFill>
                  <a:srgbClr val="FFFFFF"/>
                </a:solidFill>
                <a:latin typeface="Hatton"/>
              </a:rPr>
              <a:t>Model</a:t>
            </a:r>
          </a:p>
        </p:txBody>
      </p:sp>
      <p:grpSp>
        <p:nvGrpSpPr>
          <p:cNvPr name="Group 29" id="29"/>
          <p:cNvGrpSpPr/>
          <p:nvPr/>
        </p:nvGrpSpPr>
        <p:grpSpPr>
          <a:xfrm rot="0">
            <a:off x="14664916" y="4899940"/>
            <a:ext cx="3025744" cy="302574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32" id="32"/>
          <p:cNvSpPr/>
          <p:nvPr/>
        </p:nvSpPr>
        <p:spPr>
          <a:xfrm flipH="false" flipV="false" rot="0">
            <a:off x="15198830" y="3996728"/>
            <a:ext cx="1222335" cy="1146772"/>
          </a:xfrm>
          <a:custGeom>
            <a:avLst/>
            <a:gdLst/>
            <a:ahLst/>
            <a:cxnLst/>
            <a:rect r="r" b="b" t="t" l="l"/>
            <a:pathLst>
              <a:path h="1146772" w="1222335">
                <a:moveTo>
                  <a:pt x="0" y="0"/>
                </a:moveTo>
                <a:lnTo>
                  <a:pt x="1222335" y="0"/>
                </a:lnTo>
                <a:lnTo>
                  <a:pt x="1222335" y="1146772"/>
                </a:lnTo>
                <a:lnTo>
                  <a:pt x="0" y="11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9918393" y="5809326"/>
            <a:ext cx="1923993"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04/</a:t>
            </a:r>
          </a:p>
          <a:p>
            <a:pPr algn="ctr">
              <a:lnSpc>
                <a:spcPts val="3286"/>
              </a:lnSpc>
            </a:pPr>
            <a:r>
              <a:rPr lang="en-US" sz="2347">
                <a:solidFill>
                  <a:srgbClr val="FFFFFF"/>
                </a:solidFill>
                <a:latin typeface="Hatton"/>
              </a:rPr>
              <a:t>Features</a:t>
            </a:r>
          </a:p>
        </p:txBody>
      </p:sp>
      <p:sp>
        <p:nvSpPr>
          <p:cNvPr name="TextBox 34" id="34"/>
          <p:cNvSpPr txBox="true"/>
          <p:nvPr/>
        </p:nvSpPr>
        <p:spPr>
          <a:xfrm rot="0">
            <a:off x="15469836" y="5759478"/>
            <a:ext cx="1562047" cy="1249517"/>
          </a:xfrm>
          <a:prstGeom prst="rect">
            <a:avLst/>
          </a:prstGeom>
        </p:spPr>
        <p:txBody>
          <a:bodyPr anchor="t" rtlCol="false" tIns="0" lIns="0" bIns="0" rIns="0">
            <a:spAutoFit/>
          </a:bodyPr>
          <a:lstStyle/>
          <a:p>
            <a:pPr algn="ctr">
              <a:lnSpc>
                <a:spcPts val="3286"/>
              </a:lnSpc>
            </a:pPr>
            <a:r>
              <a:rPr lang="en-US" sz="2347">
                <a:solidFill>
                  <a:srgbClr val="FFFFFF"/>
                </a:solidFill>
                <a:latin typeface="Hatton"/>
              </a:rPr>
              <a:t>06/</a:t>
            </a:r>
          </a:p>
          <a:p>
            <a:pPr algn="ctr">
              <a:lnSpc>
                <a:spcPts val="3286"/>
              </a:lnSpc>
            </a:pPr>
            <a:r>
              <a:rPr lang="en-US" sz="2347">
                <a:solidFill>
                  <a:srgbClr val="FFFFFF"/>
                </a:solidFill>
                <a:latin typeface="Hatton"/>
              </a:rPr>
              <a:t>Future Work</a:t>
            </a:r>
          </a:p>
        </p:txBody>
      </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D553F">
                <a:alpha val="100000"/>
              </a:srgbClr>
            </a:gs>
            <a:gs pos="100000">
              <a:srgbClr val="316451">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128861" y="3227537"/>
            <a:ext cx="3174227" cy="3831927"/>
            <a:chOff x="0" y="0"/>
            <a:chExt cx="6350000" cy="7665720"/>
          </a:xfrm>
        </p:grpSpPr>
        <p:sp>
          <p:nvSpPr>
            <p:cNvPr name="Freeform 3" id="3"/>
            <p:cNvSpPr/>
            <p:nvPr/>
          </p:nvSpPr>
          <p:spPr>
            <a:xfrm flipH="false" flipV="false" rot="0">
              <a:off x="-309880" y="-309880"/>
              <a:ext cx="6969760" cy="7975600"/>
            </a:xfrm>
            <a:custGeom>
              <a:avLst/>
              <a:gdLst/>
              <a:ahLst/>
              <a:cxnLst/>
              <a:rect r="r" b="b" t="t" l="l"/>
              <a:pathLst>
                <a:path h="7975600" w="696976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gradFill rotWithShape="true">
              <a:gsLst>
                <a:gs pos="0">
                  <a:srgbClr val="181E1C">
                    <a:alpha val="100000"/>
                  </a:srgbClr>
                </a:gs>
                <a:gs pos="100000">
                  <a:srgbClr val="316451">
                    <a:alpha val="100000"/>
                  </a:srgbClr>
                </a:gs>
              </a:gsLst>
              <a:lin ang="0"/>
            </a:gradFill>
          </p:spPr>
        </p:sp>
        <p:sp>
          <p:nvSpPr>
            <p:cNvPr name="Freeform 4" id="4"/>
            <p:cNvSpPr/>
            <p:nvPr/>
          </p:nvSpPr>
          <p:spPr>
            <a:xfrm flipH="false" flipV="false" rot="0">
              <a:off x="246063" y="380308"/>
              <a:ext cx="5895974" cy="5627483"/>
            </a:xfrm>
            <a:custGeom>
              <a:avLst/>
              <a:gdLst/>
              <a:ahLst/>
              <a:cxnLst/>
              <a:rect r="r" b="b" t="t" l="l"/>
              <a:pathLst>
                <a:path h="5627483" w="5895974">
                  <a:moveTo>
                    <a:pt x="2947987" y="4502"/>
                  </a:moveTo>
                  <a:cubicBezTo>
                    <a:pt x="1941349" y="0"/>
                    <a:pt x="1009246" y="534451"/>
                    <a:pt x="504623" y="1405483"/>
                  </a:cubicBezTo>
                  <a:cubicBezTo>
                    <a:pt x="0" y="2276514"/>
                    <a:pt x="0" y="3350970"/>
                    <a:pt x="504623" y="4222001"/>
                  </a:cubicBezTo>
                  <a:cubicBezTo>
                    <a:pt x="1009246" y="5093032"/>
                    <a:pt x="1941349" y="5627483"/>
                    <a:pt x="2947987" y="5622982"/>
                  </a:cubicBezTo>
                  <a:cubicBezTo>
                    <a:pt x="3954625" y="5627483"/>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2"/>
              <a:stretch>
                <a:fillRect l="223" t="-8487" r="223" b="-41569"/>
              </a:stretch>
            </a:blipFill>
          </p:spPr>
        </p:sp>
      </p:grpSp>
      <p:grpSp>
        <p:nvGrpSpPr>
          <p:cNvPr name="Group 5" id="5"/>
          <p:cNvGrpSpPr>
            <a:grpSpLocks noChangeAspect="true"/>
          </p:cNvGrpSpPr>
          <p:nvPr/>
        </p:nvGrpSpPr>
        <p:grpSpPr>
          <a:xfrm rot="0">
            <a:off x="5747545" y="3227537"/>
            <a:ext cx="3174227" cy="3831927"/>
            <a:chOff x="0" y="0"/>
            <a:chExt cx="6350000" cy="7665720"/>
          </a:xfrm>
        </p:grpSpPr>
        <p:sp>
          <p:nvSpPr>
            <p:cNvPr name="Freeform 6" id="6"/>
            <p:cNvSpPr/>
            <p:nvPr/>
          </p:nvSpPr>
          <p:spPr>
            <a:xfrm flipH="false" flipV="false" rot="0">
              <a:off x="-309880" y="-309880"/>
              <a:ext cx="6969760" cy="7975600"/>
            </a:xfrm>
            <a:custGeom>
              <a:avLst/>
              <a:gdLst/>
              <a:ahLst/>
              <a:cxnLst/>
              <a:rect r="r" b="b" t="t" l="l"/>
              <a:pathLst>
                <a:path h="7975600" w="696976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gradFill rotWithShape="true">
              <a:gsLst>
                <a:gs pos="0">
                  <a:srgbClr val="181E1C">
                    <a:alpha val="100000"/>
                  </a:srgbClr>
                </a:gs>
                <a:gs pos="100000">
                  <a:srgbClr val="316451">
                    <a:alpha val="100000"/>
                  </a:srgbClr>
                </a:gs>
              </a:gsLst>
              <a:lin ang="0"/>
            </a:gradFill>
          </p:spPr>
        </p:sp>
        <p:sp>
          <p:nvSpPr>
            <p:cNvPr name="Freeform 7" id="7"/>
            <p:cNvSpPr/>
            <p:nvPr/>
          </p:nvSpPr>
          <p:spPr>
            <a:xfrm flipH="false" flipV="false" rot="0">
              <a:off x="246063" y="380308"/>
              <a:ext cx="5895974" cy="5627483"/>
            </a:xfrm>
            <a:custGeom>
              <a:avLst/>
              <a:gdLst/>
              <a:ahLst/>
              <a:cxnLst/>
              <a:rect r="r" b="b" t="t" l="l"/>
              <a:pathLst>
                <a:path h="5627483" w="5895974">
                  <a:moveTo>
                    <a:pt x="2947987" y="4502"/>
                  </a:moveTo>
                  <a:cubicBezTo>
                    <a:pt x="1941349" y="0"/>
                    <a:pt x="1009246" y="534451"/>
                    <a:pt x="504623" y="1405483"/>
                  </a:cubicBezTo>
                  <a:cubicBezTo>
                    <a:pt x="0" y="2276514"/>
                    <a:pt x="0" y="3350970"/>
                    <a:pt x="504623" y="4222001"/>
                  </a:cubicBezTo>
                  <a:cubicBezTo>
                    <a:pt x="1009246" y="5093032"/>
                    <a:pt x="1941349" y="5627483"/>
                    <a:pt x="2947987" y="5622982"/>
                  </a:cubicBezTo>
                  <a:cubicBezTo>
                    <a:pt x="3954625" y="5627483"/>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3"/>
              <a:stretch>
                <a:fillRect l="223" t="-2487" r="223" b="-30844"/>
              </a:stretch>
            </a:blipFill>
          </p:spPr>
        </p:sp>
      </p:grpSp>
      <p:grpSp>
        <p:nvGrpSpPr>
          <p:cNvPr name="Group 8" id="8"/>
          <p:cNvGrpSpPr>
            <a:grpSpLocks noChangeAspect="true"/>
          </p:cNvGrpSpPr>
          <p:nvPr/>
        </p:nvGrpSpPr>
        <p:grpSpPr>
          <a:xfrm rot="0">
            <a:off x="9366228" y="3227537"/>
            <a:ext cx="3174227" cy="3831927"/>
            <a:chOff x="0" y="0"/>
            <a:chExt cx="6350000" cy="7665720"/>
          </a:xfrm>
        </p:grpSpPr>
        <p:sp>
          <p:nvSpPr>
            <p:cNvPr name="Freeform 9" id="9"/>
            <p:cNvSpPr/>
            <p:nvPr/>
          </p:nvSpPr>
          <p:spPr>
            <a:xfrm flipH="false" flipV="false" rot="0">
              <a:off x="-309880" y="-309880"/>
              <a:ext cx="6969760" cy="7975600"/>
            </a:xfrm>
            <a:custGeom>
              <a:avLst/>
              <a:gdLst/>
              <a:ahLst/>
              <a:cxnLst/>
              <a:rect r="r" b="b" t="t" l="l"/>
              <a:pathLst>
                <a:path h="7975600" w="696976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gradFill rotWithShape="true">
              <a:gsLst>
                <a:gs pos="0">
                  <a:srgbClr val="181E1C">
                    <a:alpha val="100000"/>
                  </a:srgbClr>
                </a:gs>
                <a:gs pos="100000">
                  <a:srgbClr val="316451">
                    <a:alpha val="100000"/>
                  </a:srgbClr>
                </a:gs>
              </a:gsLst>
              <a:lin ang="0"/>
            </a:gradFill>
          </p:spPr>
        </p:sp>
        <p:sp>
          <p:nvSpPr>
            <p:cNvPr name="Freeform 10" id="10"/>
            <p:cNvSpPr/>
            <p:nvPr/>
          </p:nvSpPr>
          <p:spPr>
            <a:xfrm flipH="false" flipV="false" rot="0">
              <a:off x="246063" y="380308"/>
              <a:ext cx="5895974" cy="5627483"/>
            </a:xfrm>
            <a:custGeom>
              <a:avLst/>
              <a:gdLst/>
              <a:ahLst/>
              <a:cxnLst/>
              <a:rect r="r" b="b" t="t" l="l"/>
              <a:pathLst>
                <a:path h="5627483" w="5895974">
                  <a:moveTo>
                    <a:pt x="2947987" y="4502"/>
                  </a:moveTo>
                  <a:cubicBezTo>
                    <a:pt x="1941349" y="0"/>
                    <a:pt x="1009246" y="534451"/>
                    <a:pt x="504623" y="1405483"/>
                  </a:cubicBezTo>
                  <a:cubicBezTo>
                    <a:pt x="0" y="2276514"/>
                    <a:pt x="0" y="3350970"/>
                    <a:pt x="504623" y="4222001"/>
                  </a:cubicBezTo>
                  <a:cubicBezTo>
                    <a:pt x="1009246" y="5093032"/>
                    <a:pt x="1941349" y="5627483"/>
                    <a:pt x="2947987" y="5622982"/>
                  </a:cubicBezTo>
                  <a:cubicBezTo>
                    <a:pt x="3954625" y="5627483"/>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4"/>
              <a:stretch>
                <a:fillRect l="223" t="0" r="223" b="0"/>
              </a:stretch>
            </a:blipFill>
          </p:spPr>
        </p:sp>
      </p:grpSp>
      <p:grpSp>
        <p:nvGrpSpPr>
          <p:cNvPr name="Group 11" id="11"/>
          <p:cNvGrpSpPr>
            <a:grpSpLocks noChangeAspect="true"/>
          </p:cNvGrpSpPr>
          <p:nvPr/>
        </p:nvGrpSpPr>
        <p:grpSpPr>
          <a:xfrm rot="0">
            <a:off x="12984912" y="3227537"/>
            <a:ext cx="3174227" cy="3831927"/>
            <a:chOff x="0" y="0"/>
            <a:chExt cx="6350000" cy="7665720"/>
          </a:xfrm>
        </p:grpSpPr>
        <p:sp>
          <p:nvSpPr>
            <p:cNvPr name="Freeform 12" id="12"/>
            <p:cNvSpPr/>
            <p:nvPr/>
          </p:nvSpPr>
          <p:spPr>
            <a:xfrm flipH="false" flipV="false" rot="0">
              <a:off x="-309880" y="-309880"/>
              <a:ext cx="6969760" cy="7975600"/>
            </a:xfrm>
            <a:custGeom>
              <a:avLst/>
              <a:gdLst/>
              <a:ahLst/>
              <a:cxnLst/>
              <a:rect r="r" b="b" t="t" l="l"/>
              <a:pathLst>
                <a:path h="7975600" w="696976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gradFill rotWithShape="true">
              <a:gsLst>
                <a:gs pos="0">
                  <a:srgbClr val="181E1C">
                    <a:alpha val="100000"/>
                  </a:srgbClr>
                </a:gs>
                <a:gs pos="100000">
                  <a:srgbClr val="316451">
                    <a:alpha val="100000"/>
                  </a:srgbClr>
                </a:gs>
              </a:gsLst>
              <a:lin ang="0"/>
            </a:gradFill>
          </p:spPr>
        </p:sp>
        <p:sp>
          <p:nvSpPr>
            <p:cNvPr name="Freeform 13" id="13"/>
            <p:cNvSpPr/>
            <p:nvPr/>
          </p:nvSpPr>
          <p:spPr>
            <a:xfrm flipH="false" flipV="false" rot="0">
              <a:off x="246063" y="380308"/>
              <a:ext cx="5895974" cy="5627483"/>
            </a:xfrm>
            <a:custGeom>
              <a:avLst/>
              <a:gdLst/>
              <a:ahLst/>
              <a:cxnLst/>
              <a:rect r="r" b="b" t="t" l="l"/>
              <a:pathLst>
                <a:path h="5627483" w="5895974">
                  <a:moveTo>
                    <a:pt x="2947987" y="4502"/>
                  </a:moveTo>
                  <a:cubicBezTo>
                    <a:pt x="1941349" y="0"/>
                    <a:pt x="1009246" y="534451"/>
                    <a:pt x="504623" y="1405483"/>
                  </a:cubicBezTo>
                  <a:cubicBezTo>
                    <a:pt x="0" y="2276514"/>
                    <a:pt x="0" y="3350970"/>
                    <a:pt x="504623" y="4222001"/>
                  </a:cubicBezTo>
                  <a:cubicBezTo>
                    <a:pt x="1009246" y="5093032"/>
                    <a:pt x="1941349" y="5627483"/>
                    <a:pt x="2947987" y="5622982"/>
                  </a:cubicBezTo>
                  <a:cubicBezTo>
                    <a:pt x="3954625" y="5627483"/>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5"/>
              <a:stretch>
                <a:fillRect l="223" t="0" r="223" b="-373"/>
              </a:stretch>
            </a:blipFill>
          </p:spPr>
        </p:sp>
      </p:grpSp>
      <p:sp>
        <p:nvSpPr>
          <p:cNvPr name="Freeform 14" id="14"/>
          <p:cNvSpPr/>
          <p:nvPr/>
        </p:nvSpPr>
        <p:spPr>
          <a:xfrm flipH="false" flipV="false" rot="0">
            <a:off x="16459672" y="7379819"/>
            <a:ext cx="2498806" cy="4114800"/>
          </a:xfrm>
          <a:custGeom>
            <a:avLst/>
            <a:gdLst/>
            <a:ahLst/>
            <a:cxnLst/>
            <a:rect r="r" b="b" t="t" l="l"/>
            <a:pathLst>
              <a:path h="4114800" w="2498806">
                <a:moveTo>
                  <a:pt x="0" y="0"/>
                </a:moveTo>
                <a:lnTo>
                  <a:pt x="2498805" y="0"/>
                </a:lnTo>
                <a:lnTo>
                  <a:pt x="24988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219140" y="8495774"/>
            <a:ext cx="1984519" cy="2377964"/>
          </a:xfrm>
          <a:custGeom>
            <a:avLst/>
            <a:gdLst/>
            <a:ahLst/>
            <a:cxnLst/>
            <a:rect r="r" b="b" t="t" l="l"/>
            <a:pathLst>
              <a:path h="2377964" w="1984519">
                <a:moveTo>
                  <a:pt x="0" y="0"/>
                </a:moveTo>
                <a:lnTo>
                  <a:pt x="1984520" y="0"/>
                </a:lnTo>
                <a:lnTo>
                  <a:pt x="1984520" y="2377965"/>
                </a:lnTo>
                <a:lnTo>
                  <a:pt x="0" y="23779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4507412" y="904875"/>
            <a:ext cx="9273175" cy="1094740"/>
          </a:xfrm>
          <a:prstGeom prst="rect">
            <a:avLst/>
          </a:prstGeom>
        </p:spPr>
        <p:txBody>
          <a:bodyPr anchor="t" rtlCol="false" tIns="0" lIns="0" bIns="0" rIns="0">
            <a:spAutoFit/>
          </a:bodyPr>
          <a:lstStyle/>
          <a:p>
            <a:pPr algn="ctr">
              <a:lnSpc>
                <a:spcPts val="8959"/>
              </a:lnSpc>
            </a:pPr>
            <a:r>
              <a:rPr lang="en-US" sz="6399">
                <a:solidFill>
                  <a:srgbClr val="BFCC7C"/>
                </a:solidFill>
                <a:latin typeface="Montserrat Ultra-Bold"/>
              </a:rPr>
              <a:t>Team Members</a:t>
            </a:r>
          </a:p>
        </p:txBody>
      </p:sp>
      <p:sp>
        <p:nvSpPr>
          <p:cNvPr name="TextBox 17" id="17"/>
          <p:cNvSpPr txBox="true"/>
          <p:nvPr/>
        </p:nvSpPr>
        <p:spPr>
          <a:xfrm rot="0">
            <a:off x="2128861" y="7623016"/>
            <a:ext cx="3174227" cy="398780"/>
          </a:xfrm>
          <a:prstGeom prst="rect">
            <a:avLst/>
          </a:prstGeom>
        </p:spPr>
        <p:txBody>
          <a:bodyPr anchor="t" rtlCol="false" tIns="0" lIns="0" bIns="0" rIns="0">
            <a:spAutoFit/>
          </a:bodyPr>
          <a:lstStyle/>
          <a:p>
            <a:pPr algn="ctr">
              <a:lnSpc>
                <a:spcPts val="3219"/>
              </a:lnSpc>
            </a:pPr>
            <a:r>
              <a:rPr lang="en-US" sz="2299">
                <a:solidFill>
                  <a:srgbClr val="000000"/>
                </a:solidFill>
                <a:latin typeface="Poppins Medium"/>
              </a:rPr>
              <a:t>Rabin Rai</a:t>
            </a:r>
          </a:p>
        </p:txBody>
      </p:sp>
      <p:sp>
        <p:nvSpPr>
          <p:cNvPr name="TextBox 18" id="18"/>
          <p:cNvSpPr txBox="true"/>
          <p:nvPr/>
        </p:nvSpPr>
        <p:spPr>
          <a:xfrm rot="0">
            <a:off x="5747545" y="7623016"/>
            <a:ext cx="3174227" cy="398780"/>
          </a:xfrm>
          <a:prstGeom prst="rect">
            <a:avLst/>
          </a:prstGeom>
        </p:spPr>
        <p:txBody>
          <a:bodyPr anchor="t" rtlCol="false" tIns="0" lIns="0" bIns="0" rIns="0">
            <a:spAutoFit/>
          </a:bodyPr>
          <a:lstStyle/>
          <a:p>
            <a:pPr algn="ctr">
              <a:lnSpc>
                <a:spcPts val="3219"/>
              </a:lnSpc>
            </a:pPr>
            <a:r>
              <a:rPr lang="en-US" sz="2299">
                <a:solidFill>
                  <a:srgbClr val="000000"/>
                </a:solidFill>
                <a:latin typeface="Poppins Medium"/>
              </a:rPr>
              <a:t>Kshitiz Chaudhary</a:t>
            </a:r>
          </a:p>
        </p:txBody>
      </p:sp>
      <p:sp>
        <p:nvSpPr>
          <p:cNvPr name="TextBox 19" id="19"/>
          <p:cNvSpPr txBox="true"/>
          <p:nvPr/>
        </p:nvSpPr>
        <p:spPr>
          <a:xfrm rot="0">
            <a:off x="9366228" y="7623016"/>
            <a:ext cx="3174227" cy="398780"/>
          </a:xfrm>
          <a:prstGeom prst="rect">
            <a:avLst/>
          </a:prstGeom>
        </p:spPr>
        <p:txBody>
          <a:bodyPr anchor="t" rtlCol="false" tIns="0" lIns="0" bIns="0" rIns="0">
            <a:spAutoFit/>
          </a:bodyPr>
          <a:lstStyle/>
          <a:p>
            <a:pPr algn="ctr">
              <a:lnSpc>
                <a:spcPts val="3219"/>
              </a:lnSpc>
            </a:pPr>
            <a:r>
              <a:rPr lang="en-US" sz="2299">
                <a:solidFill>
                  <a:srgbClr val="000000"/>
                </a:solidFill>
                <a:latin typeface="Poppins Medium"/>
              </a:rPr>
              <a:t>Jeeban Giri</a:t>
            </a:r>
          </a:p>
        </p:txBody>
      </p:sp>
      <p:sp>
        <p:nvSpPr>
          <p:cNvPr name="TextBox 20" id="20"/>
          <p:cNvSpPr txBox="true"/>
          <p:nvPr/>
        </p:nvSpPr>
        <p:spPr>
          <a:xfrm rot="0">
            <a:off x="12984912" y="7623016"/>
            <a:ext cx="3174227" cy="398780"/>
          </a:xfrm>
          <a:prstGeom prst="rect">
            <a:avLst/>
          </a:prstGeom>
        </p:spPr>
        <p:txBody>
          <a:bodyPr anchor="t" rtlCol="false" tIns="0" lIns="0" bIns="0" rIns="0">
            <a:spAutoFit/>
          </a:bodyPr>
          <a:lstStyle/>
          <a:p>
            <a:pPr algn="ctr">
              <a:lnSpc>
                <a:spcPts val="3219"/>
              </a:lnSpc>
            </a:pPr>
            <a:r>
              <a:rPr lang="en-US" sz="2299">
                <a:solidFill>
                  <a:srgbClr val="000000"/>
                </a:solidFill>
                <a:latin typeface="Poppins Medium"/>
              </a:rPr>
              <a:t>Mandip Timalsina</a:t>
            </a: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328366"/>
            <a:ext cx="9688906" cy="12344400"/>
            <a:chOff x="0" y="0"/>
            <a:chExt cx="2551811" cy="3251200"/>
          </a:xfrm>
        </p:grpSpPr>
        <p:sp>
          <p:nvSpPr>
            <p:cNvPr name="Freeform 4" id="4"/>
            <p:cNvSpPr/>
            <p:nvPr/>
          </p:nvSpPr>
          <p:spPr>
            <a:xfrm flipH="false" flipV="false" rot="0">
              <a:off x="0" y="0"/>
              <a:ext cx="2551811" cy="3251200"/>
            </a:xfrm>
            <a:custGeom>
              <a:avLst/>
              <a:gdLst/>
              <a:ahLst/>
              <a:cxnLst/>
              <a:rect r="r" b="b" t="t" l="l"/>
              <a:pathLst>
                <a:path h="3251200" w="2551811">
                  <a:moveTo>
                    <a:pt x="0" y="0"/>
                  </a:moveTo>
                  <a:lnTo>
                    <a:pt x="2551811" y="0"/>
                  </a:lnTo>
                  <a:lnTo>
                    <a:pt x="2551811" y="3251200"/>
                  </a:lnTo>
                  <a:lnTo>
                    <a:pt x="0" y="3251200"/>
                  </a:lnTo>
                  <a:close/>
                </a:path>
              </a:pathLst>
            </a:custGeom>
            <a:solidFill>
              <a:srgbClr val="758F41">
                <a:alpha val="41961"/>
              </a:srgbClr>
            </a:solidFill>
          </p:spPr>
        </p:sp>
        <p:sp>
          <p:nvSpPr>
            <p:cNvPr name="TextBox 5" id="5"/>
            <p:cNvSpPr txBox="true"/>
            <p:nvPr/>
          </p:nvSpPr>
          <p:spPr>
            <a:xfrm>
              <a:off x="0" y="-38100"/>
              <a:ext cx="2551811" cy="32893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1506692"/>
            <a:ext cx="8115300" cy="2636647"/>
          </a:xfrm>
          <a:prstGeom prst="rect">
            <a:avLst/>
          </a:prstGeom>
        </p:spPr>
        <p:txBody>
          <a:bodyPr anchor="t" rtlCol="false" tIns="0" lIns="0" bIns="0" rIns="0">
            <a:spAutoFit/>
          </a:bodyPr>
          <a:lstStyle/>
          <a:p>
            <a:pPr algn="just">
              <a:lnSpc>
                <a:spcPts val="10304"/>
              </a:lnSpc>
            </a:pPr>
            <a:r>
              <a:rPr lang="en-US" sz="9200">
                <a:solidFill>
                  <a:srgbClr val="FFFFFF"/>
                </a:solidFill>
                <a:latin typeface="Open Sans 1 Bold"/>
              </a:rPr>
              <a:t>Urban Eco</a:t>
            </a:r>
          </a:p>
          <a:p>
            <a:pPr algn="just">
              <a:lnSpc>
                <a:spcPts val="10304"/>
              </a:lnSpc>
            </a:pPr>
            <a:r>
              <a:rPr lang="en-US" sz="9200">
                <a:solidFill>
                  <a:srgbClr val="FFFFFF"/>
                </a:solidFill>
                <a:latin typeface="Open Sans 1 Bold"/>
              </a:rPr>
              <a:t>Planner</a:t>
            </a:r>
          </a:p>
        </p:txBody>
      </p:sp>
      <p:sp>
        <p:nvSpPr>
          <p:cNvPr name="TextBox 7" id="7"/>
          <p:cNvSpPr txBox="true"/>
          <p:nvPr/>
        </p:nvSpPr>
        <p:spPr>
          <a:xfrm rot="0">
            <a:off x="416781" y="4410589"/>
            <a:ext cx="8990305" cy="4517433"/>
          </a:xfrm>
          <a:prstGeom prst="rect">
            <a:avLst/>
          </a:prstGeom>
        </p:spPr>
        <p:txBody>
          <a:bodyPr anchor="t" rtlCol="false" tIns="0" lIns="0" bIns="0" rIns="0">
            <a:spAutoFit/>
          </a:bodyPr>
          <a:lstStyle/>
          <a:p>
            <a:pPr algn="just" marL="787671" indent="-393836" lvl="1">
              <a:lnSpc>
                <a:spcPts val="5107"/>
              </a:lnSpc>
              <a:buFont typeface="Arial"/>
              <a:buChar char="•"/>
            </a:pPr>
            <a:r>
              <a:rPr lang="en-US" sz="3648">
                <a:solidFill>
                  <a:srgbClr val="FFFFFF"/>
                </a:solidFill>
                <a:latin typeface="Open Sauce"/>
              </a:rPr>
              <a:t>Urban Eco Planner website. supports the idea to make a world a better healthy and clean place in a fun way. </a:t>
            </a:r>
          </a:p>
          <a:p>
            <a:pPr algn="just">
              <a:lnSpc>
                <a:spcPts val="5107"/>
              </a:lnSpc>
            </a:pPr>
          </a:p>
          <a:p>
            <a:pPr algn="just" marL="787671" indent="-393836" lvl="1">
              <a:lnSpc>
                <a:spcPts val="5107"/>
              </a:lnSpc>
              <a:buFont typeface="Arial"/>
              <a:buChar char="•"/>
            </a:pPr>
            <a:r>
              <a:rPr lang="en-US" sz="3648">
                <a:solidFill>
                  <a:srgbClr val="FFFFFF"/>
                </a:solidFill>
                <a:latin typeface="Open Sauce"/>
              </a:rPr>
              <a:t>By providing a various challenges         to the local people and a prize pool.</a:t>
            </a:r>
          </a:p>
        </p:txBody>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p:nvPr/>
        </p:nvGrpSpPr>
        <p:grpSpPr>
          <a:xfrm rot="0">
            <a:off x="8444623" y="-125614"/>
            <a:ext cx="9843377" cy="10538229"/>
            <a:chOff x="0" y="0"/>
            <a:chExt cx="5933440" cy="6352286"/>
          </a:xfrm>
        </p:grpSpPr>
        <p:sp>
          <p:nvSpPr>
            <p:cNvPr name="Freeform 3" id="3"/>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30193" t="0" r="-30193" b="0"/>
              </a:stretch>
            </a:blipFill>
          </p:spPr>
        </p:sp>
      </p:grpSp>
      <p:sp>
        <p:nvSpPr>
          <p:cNvPr name="TextBox 4" id="4"/>
          <p:cNvSpPr txBox="true"/>
          <p:nvPr/>
        </p:nvSpPr>
        <p:spPr>
          <a:xfrm rot="0">
            <a:off x="1028700" y="2871175"/>
            <a:ext cx="5181024" cy="1654430"/>
          </a:xfrm>
          <a:prstGeom prst="rect">
            <a:avLst/>
          </a:prstGeom>
        </p:spPr>
        <p:txBody>
          <a:bodyPr anchor="t" rtlCol="false" tIns="0" lIns="0" bIns="0" rIns="0">
            <a:spAutoFit/>
          </a:bodyPr>
          <a:lstStyle/>
          <a:p>
            <a:pPr>
              <a:lnSpc>
                <a:spcPts val="6431"/>
              </a:lnSpc>
            </a:pPr>
            <a:r>
              <a:rPr lang="en-US" sz="5592">
                <a:solidFill>
                  <a:srgbClr val="FFFFFF"/>
                </a:solidFill>
                <a:latin typeface="Hatton"/>
              </a:rPr>
              <a:t>PROBLEM</a:t>
            </a:r>
          </a:p>
          <a:p>
            <a:pPr>
              <a:lnSpc>
                <a:spcPts val="6431"/>
              </a:lnSpc>
            </a:pPr>
            <a:r>
              <a:rPr lang="en-US" sz="5592">
                <a:solidFill>
                  <a:srgbClr val="FFFFFF"/>
                </a:solidFill>
                <a:latin typeface="Hatton"/>
              </a:rPr>
              <a:t>STATEMENT</a:t>
            </a:r>
          </a:p>
        </p:txBody>
      </p:sp>
      <p:sp>
        <p:nvSpPr>
          <p:cNvPr name="TextBox 5" id="5"/>
          <p:cNvSpPr txBox="true"/>
          <p:nvPr/>
        </p:nvSpPr>
        <p:spPr>
          <a:xfrm rot="0">
            <a:off x="1028700" y="4947402"/>
            <a:ext cx="7581425" cy="2030709"/>
          </a:xfrm>
          <a:prstGeom prst="rect">
            <a:avLst/>
          </a:prstGeom>
        </p:spPr>
        <p:txBody>
          <a:bodyPr anchor="t" rtlCol="false" tIns="0" lIns="0" bIns="0" rIns="0">
            <a:spAutoFit/>
          </a:bodyPr>
          <a:lstStyle/>
          <a:p>
            <a:pPr>
              <a:lnSpc>
                <a:spcPts val="4096"/>
              </a:lnSpc>
            </a:pPr>
            <a:r>
              <a:rPr lang="en-US" sz="2925">
                <a:solidFill>
                  <a:srgbClr val="FFFFFF"/>
                </a:solidFill>
                <a:latin typeface="Open Sans 1"/>
              </a:rPr>
              <a:t>In modern world, the waste management is being extremely hard to manage the waste especially in the developing countries like Nepal.</a:t>
            </a:r>
          </a:p>
        </p:txBody>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53" t="-11600" r="-4584" b="-14351"/>
            </a:stretch>
          </a:blipFill>
        </p:spPr>
      </p:sp>
      <p:grpSp>
        <p:nvGrpSpPr>
          <p:cNvPr name="Group 3" id="3"/>
          <p:cNvGrpSpPr/>
          <p:nvPr/>
        </p:nvGrpSpPr>
        <p:grpSpPr>
          <a:xfrm rot="-663703">
            <a:off x="-2898408" y="-5457188"/>
            <a:ext cx="13659012" cy="13752816"/>
            <a:chOff x="0" y="0"/>
            <a:chExt cx="812800" cy="818382"/>
          </a:xfrm>
        </p:grpSpPr>
        <p:sp>
          <p:nvSpPr>
            <p:cNvPr name="Freeform 4" id="4"/>
            <p:cNvSpPr/>
            <p:nvPr/>
          </p:nvSpPr>
          <p:spPr>
            <a:xfrm flipH="false" flipV="false" rot="0">
              <a:off x="0" y="0"/>
              <a:ext cx="812800" cy="818382"/>
            </a:xfrm>
            <a:custGeom>
              <a:avLst/>
              <a:gdLst/>
              <a:ahLst/>
              <a:cxnLst/>
              <a:rect r="r" b="b" t="t" l="l"/>
              <a:pathLst>
                <a:path h="818382" w="812800">
                  <a:moveTo>
                    <a:pt x="406400" y="0"/>
                  </a:moveTo>
                  <a:cubicBezTo>
                    <a:pt x="181951" y="0"/>
                    <a:pt x="0" y="183201"/>
                    <a:pt x="0" y="409191"/>
                  </a:cubicBezTo>
                  <a:cubicBezTo>
                    <a:pt x="0" y="635181"/>
                    <a:pt x="181951" y="818382"/>
                    <a:pt x="406400" y="818382"/>
                  </a:cubicBezTo>
                  <a:cubicBezTo>
                    <a:pt x="630849" y="818382"/>
                    <a:pt x="812800" y="635181"/>
                    <a:pt x="812800" y="409191"/>
                  </a:cubicBezTo>
                  <a:cubicBezTo>
                    <a:pt x="812800" y="183201"/>
                    <a:pt x="630849" y="0"/>
                    <a:pt x="406400" y="0"/>
                  </a:cubicBezTo>
                  <a:close/>
                </a:path>
              </a:pathLst>
            </a:custGeom>
            <a:solidFill>
              <a:srgbClr val="758F41"/>
            </a:solidFill>
          </p:spPr>
        </p:sp>
        <p:sp>
          <p:nvSpPr>
            <p:cNvPr name="TextBox 5" id="5"/>
            <p:cNvSpPr txBox="true"/>
            <p:nvPr/>
          </p:nvSpPr>
          <p:spPr>
            <a:xfrm>
              <a:off x="76200" y="38623"/>
              <a:ext cx="660400" cy="70303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75411" y="422872"/>
            <a:ext cx="5873147" cy="2636647"/>
          </a:xfrm>
          <a:prstGeom prst="rect">
            <a:avLst/>
          </a:prstGeom>
        </p:spPr>
        <p:txBody>
          <a:bodyPr anchor="t" rtlCol="false" tIns="0" lIns="0" bIns="0" rIns="0">
            <a:spAutoFit/>
          </a:bodyPr>
          <a:lstStyle/>
          <a:p>
            <a:pPr algn="just">
              <a:lnSpc>
                <a:spcPts val="10304"/>
              </a:lnSpc>
            </a:pPr>
            <a:r>
              <a:rPr lang="en-US" sz="9200">
                <a:solidFill>
                  <a:srgbClr val="FFFFFF"/>
                </a:solidFill>
                <a:latin typeface="Open Sans 1 Bold"/>
              </a:rPr>
              <a:t>Project as a Solution</a:t>
            </a:r>
          </a:p>
        </p:txBody>
      </p:sp>
      <p:sp>
        <p:nvSpPr>
          <p:cNvPr name="TextBox 7" id="7"/>
          <p:cNvSpPr txBox="true"/>
          <p:nvPr/>
        </p:nvSpPr>
        <p:spPr>
          <a:xfrm rot="0">
            <a:off x="375411" y="3447155"/>
            <a:ext cx="8529256" cy="3580765"/>
          </a:xfrm>
          <a:prstGeom prst="rect">
            <a:avLst/>
          </a:prstGeom>
        </p:spPr>
        <p:txBody>
          <a:bodyPr anchor="t" rtlCol="false" tIns="0" lIns="0" bIns="0" rIns="0">
            <a:spAutoFit/>
          </a:bodyPr>
          <a:lstStyle/>
          <a:p>
            <a:pPr algn="just">
              <a:lnSpc>
                <a:spcPts val="4759"/>
              </a:lnSpc>
            </a:pPr>
            <a:r>
              <a:rPr lang="en-US" sz="3399">
                <a:solidFill>
                  <a:srgbClr val="FFFFFF"/>
                </a:solidFill>
                <a:latin typeface="Open Sauce"/>
              </a:rPr>
              <a:t>Urban Eco Planner motivates the local people of villages and city to clean their surrounding as there is the prize amount donated by ward chief to the village that complete the challenges effectively for development activities.  </a:t>
            </a:r>
          </a:p>
        </p:txBody>
      </p:sp>
      <p:grpSp>
        <p:nvGrpSpPr>
          <p:cNvPr name="Group 8" id="8"/>
          <p:cNvGrpSpPr/>
          <p:nvPr/>
        </p:nvGrpSpPr>
        <p:grpSpPr>
          <a:xfrm rot="-663703">
            <a:off x="8237954" y="-1091756"/>
            <a:ext cx="4211987" cy="4240913"/>
            <a:chOff x="0" y="0"/>
            <a:chExt cx="812800" cy="818382"/>
          </a:xfrm>
        </p:grpSpPr>
        <p:sp>
          <p:nvSpPr>
            <p:cNvPr name="Freeform 9" id="9"/>
            <p:cNvSpPr/>
            <p:nvPr/>
          </p:nvSpPr>
          <p:spPr>
            <a:xfrm flipH="false" flipV="false" rot="0">
              <a:off x="0" y="0"/>
              <a:ext cx="812800" cy="818382"/>
            </a:xfrm>
            <a:custGeom>
              <a:avLst/>
              <a:gdLst/>
              <a:ahLst/>
              <a:cxnLst/>
              <a:rect r="r" b="b" t="t" l="l"/>
              <a:pathLst>
                <a:path h="818382" w="812800">
                  <a:moveTo>
                    <a:pt x="406400" y="0"/>
                  </a:moveTo>
                  <a:cubicBezTo>
                    <a:pt x="181951" y="0"/>
                    <a:pt x="0" y="183201"/>
                    <a:pt x="0" y="409191"/>
                  </a:cubicBezTo>
                  <a:cubicBezTo>
                    <a:pt x="0" y="635181"/>
                    <a:pt x="181951" y="818382"/>
                    <a:pt x="406400" y="818382"/>
                  </a:cubicBezTo>
                  <a:cubicBezTo>
                    <a:pt x="630849" y="818382"/>
                    <a:pt x="812800" y="635181"/>
                    <a:pt x="812800" y="409191"/>
                  </a:cubicBezTo>
                  <a:cubicBezTo>
                    <a:pt x="812800" y="183201"/>
                    <a:pt x="630849" y="0"/>
                    <a:pt x="406400" y="0"/>
                  </a:cubicBezTo>
                  <a:close/>
                </a:path>
              </a:pathLst>
            </a:custGeom>
            <a:solidFill>
              <a:srgbClr val="FFFFFF"/>
            </a:solidFill>
          </p:spPr>
        </p:sp>
        <p:sp>
          <p:nvSpPr>
            <p:cNvPr name="TextBox 10" id="10"/>
            <p:cNvSpPr txBox="true"/>
            <p:nvPr/>
          </p:nvSpPr>
          <p:spPr>
            <a:xfrm>
              <a:off x="76200" y="38623"/>
              <a:ext cx="660400" cy="70303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37" t="-9683" r="0" b="-14967"/>
            </a:stretch>
          </a:blipFill>
        </p:spPr>
      </p:sp>
      <p:grpSp>
        <p:nvGrpSpPr>
          <p:cNvPr name="Group 3" id="3"/>
          <p:cNvGrpSpPr/>
          <p:nvPr/>
        </p:nvGrpSpPr>
        <p:grpSpPr>
          <a:xfrm rot="-663703">
            <a:off x="7382427" y="-4648412"/>
            <a:ext cx="13659012" cy="13752816"/>
            <a:chOff x="0" y="0"/>
            <a:chExt cx="812800" cy="818382"/>
          </a:xfrm>
        </p:grpSpPr>
        <p:sp>
          <p:nvSpPr>
            <p:cNvPr name="Freeform 4" id="4"/>
            <p:cNvSpPr/>
            <p:nvPr/>
          </p:nvSpPr>
          <p:spPr>
            <a:xfrm flipH="false" flipV="false" rot="0">
              <a:off x="0" y="0"/>
              <a:ext cx="812800" cy="818382"/>
            </a:xfrm>
            <a:custGeom>
              <a:avLst/>
              <a:gdLst/>
              <a:ahLst/>
              <a:cxnLst/>
              <a:rect r="r" b="b" t="t" l="l"/>
              <a:pathLst>
                <a:path h="818382" w="812800">
                  <a:moveTo>
                    <a:pt x="406400" y="0"/>
                  </a:moveTo>
                  <a:cubicBezTo>
                    <a:pt x="181951" y="0"/>
                    <a:pt x="0" y="183201"/>
                    <a:pt x="0" y="409191"/>
                  </a:cubicBezTo>
                  <a:cubicBezTo>
                    <a:pt x="0" y="635181"/>
                    <a:pt x="181951" y="818382"/>
                    <a:pt x="406400" y="818382"/>
                  </a:cubicBezTo>
                  <a:cubicBezTo>
                    <a:pt x="630849" y="818382"/>
                    <a:pt x="812800" y="635181"/>
                    <a:pt x="812800" y="409191"/>
                  </a:cubicBezTo>
                  <a:cubicBezTo>
                    <a:pt x="812800" y="183201"/>
                    <a:pt x="630849" y="0"/>
                    <a:pt x="406400" y="0"/>
                  </a:cubicBezTo>
                  <a:close/>
                </a:path>
              </a:pathLst>
            </a:custGeom>
            <a:solidFill>
              <a:srgbClr val="758F41"/>
            </a:solidFill>
            <a:ln cap="sq">
              <a:noFill/>
              <a:prstDash val="sysDot"/>
              <a:miter/>
            </a:ln>
          </p:spPr>
        </p:sp>
        <p:sp>
          <p:nvSpPr>
            <p:cNvPr name="TextBox 5" id="5"/>
            <p:cNvSpPr txBox="true"/>
            <p:nvPr/>
          </p:nvSpPr>
          <p:spPr>
            <a:xfrm>
              <a:off x="76200" y="38623"/>
              <a:ext cx="660400" cy="70303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491691" y="5143500"/>
            <a:ext cx="3304618" cy="3304618"/>
          </a:xfrm>
          <a:custGeom>
            <a:avLst/>
            <a:gdLst/>
            <a:ahLst/>
            <a:cxnLst/>
            <a:rect r="r" b="b" t="t" l="l"/>
            <a:pathLst>
              <a:path h="3304618" w="3304618">
                <a:moveTo>
                  <a:pt x="0" y="0"/>
                </a:moveTo>
                <a:lnTo>
                  <a:pt x="3304618" y="0"/>
                </a:lnTo>
                <a:lnTo>
                  <a:pt x="3304618" y="3304618"/>
                </a:lnTo>
                <a:lnTo>
                  <a:pt x="0" y="3304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589700" y="1528798"/>
            <a:ext cx="3304618" cy="3304618"/>
          </a:xfrm>
          <a:custGeom>
            <a:avLst/>
            <a:gdLst/>
            <a:ahLst/>
            <a:cxnLst/>
            <a:rect r="r" b="b" t="t" l="l"/>
            <a:pathLst>
              <a:path h="3304618" w="3304618">
                <a:moveTo>
                  <a:pt x="0" y="0"/>
                </a:moveTo>
                <a:lnTo>
                  <a:pt x="3304617" y="0"/>
                </a:lnTo>
                <a:lnTo>
                  <a:pt x="3304617" y="3304617"/>
                </a:lnTo>
                <a:lnTo>
                  <a:pt x="0" y="33046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951863" y="6795809"/>
            <a:ext cx="3304618" cy="3304618"/>
          </a:xfrm>
          <a:custGeom>
            <a:avLst/>
            <a:gdLst/>
            <a:ahLst/>
            <a:cxnLst/>
            <a:rect r="r" b="b" t="t" l="l"/>
            <a:pathLst>
              <a:path h="3304618" w="3304618">
                <a:moveTo>
                  <a:pt x="0" y="0"/>
                </a:moveTo>
                <a:lnTo>
                  <a:pt x="3304618" y="0"/>
                </a:lnTo>
                <a:lnTo>
                  <a:pt x="3304618" y="3304617"/>
                </a:lnTo>
                <a:lnTo>
                  <a:pt x="0" y="33046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367070">
            <a:off x="13610639" y="7810450"/>
            <a:ext cx="1987065" cy="1275335"/>
          </a:xfrm>
          <a:custGeom>
            <a:avLst/>
            <a:gdLst/>
            <a:ahLst/>
            <a:cxnLst/>
            <a:rect r="r" b="b" t="t" l="l"/>
            <a:pathLst>
              <a:path h="1275335" w="1987065">
                <a:moveTo>
                  <a:pt x="0" y="0"/>
                </a:moveTo>
                <a:lnTo>
                  <a:pt x="1987066" y="0"/>
                </a:lnTo>
                <a:lnTo>
                  <a:pt x="1987066" y="1275335"/>
                </a:lnTo>
                <a:lnTo>
                  <a:pt x="0" y="1275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8048340" y="5615305"/>
            <a:ext cx="2191319" cy="2191319"/>
          </a:xfrm>
          <a:custGeom>
            <a:avLst/>
            <a:gdLst/>
            <a:ahLst/>
            <a:cxnLst/>
            <a:rect r="r" b="b" t="t" l="l"/>
            <a:pathLst>
              <a:path h="2191319" w="2191319">
                <a:moveTo>
                  <a:pt x="0" y="0"/>
                </a:moveTo>
                <a:lnTo>
                  <a:pt x="2191320" y="0"/>
                </a:lnTo>
                <a:lnTo>
                  <a:pt x="2191320" y="2191319"/>
                </a:lnTo>
                <a:lnTo>
                  <a:pt x="0" y="21913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6249019" y="1759769"/>
            <a:ext cx="1985980" cy="2769686"/>
          </a:xfrm>
          <a:custGeom>
            <a:avLst/>
            <a:gdLst/>
            <a:ahLst/>
            <a:cxnLst/>
            <a:rect r="r" b="b" t="t" l="l"/>
            <a:pathLst>
              <a:path h="2769686" w="1985980">
                <a:moveTo>
                  <a:pt x="0" y="0"/>
                </a:moveTo>
                <a:lnTo>
                  <a:pt x="1985979" y="0"/>
                </a:lnTo>
                <a:lnTo>
                  <a:pt x="1985979" y="2769686"/>
                </a:lnTo>
                <a:lnTo>
                  <a:pt x="0" y="2769686"/>
                </a:lnTo>
                <a:lnTo>
                  <a:pt x="0" y="0"/>
                </a:lnTo>
                <a:close/>
              </a:path>
            </a:pathLst>
          </a:custGeom>
          <a:blipFill>
            <a:blip r:embed="rId9"/>
            <a:stretch>
              <a:fillRect l="-12583" t="0" r="-12583" b="0"/>
            </a:stretch>
          </a:blipFill>
        </p:spPr>
      </p:sp>
      <p:sp>
        <p:nvSpPr>
          <p:cNvPr name="TextBox 12" id="12"/>
          <p:cNvSpPr txBox="true"/>
          <p:nvPr/>
        </p:nvSpPr>
        <p:spPr>
          <a:xfrm rot="0">
            <a:off x="11707370" y="896274"/>
            <a:ext cx="5551930" cy="1331722"/>
          </a:xfrm>
          <a:prstGeom prst="rect">
            <a:avLst/>
          </a:prstGeom>
        </p:spPr>
        <p:txBody>
          <a:bodyPr anchor="t" rtlCol="false" tIns="0" lIns="0" bIns="0" rIns="0">
            <a:spAutoFit/>
          </a:bodyPr>
          <a:lstStyle/>
          <a:p>
            <a:pPr algn="r">
              <a:lnSpc>
                <a:spcPts val="10304"/>
              </a:lnSpc>
            </a:pPr>
            <a:r>
              <a:rPr lang="en-US" sz="9200">
                <a:solidFill>
                  <a:srgbClr val="FFFFFF"/>
                </a:solidFill>
                <a:latin typeface="Open Sans 1 Bold"/>
              </a:rPr>
              <a:t>Features</a:t>
            </a:r>
          </a:p>
        </p:txBody>
      </p:sp>
      <p:sp>
        <p:nvSpPr>
          <p:cNvPr name="TextBox 13" id="13"/>
          <p:cNvSpPr txBox="true"/>
          <p:nvPr/>
        </p:nvSpPr>
        <p:spPr>
          <a:xfrm rot="0">
            <a:off x="9144000" y="2399485"/>
            <a:ext cx="8115300" cy="580390"/>
          </a:xfrm>
          <a:prstGeom prst="rect">
            <a:avLst/>
          </a:prstGeom>
        </p:spPr>
        <p:txBody>
          <a:bodyPr anchor="t" rtlCol="false" tIns="0" lIns="0" bIns="0" rIns="0">
            <a:spAutoFit/>
          </a:bodyPr>
          <a:lstStyle/>
          <a:p>
            <a:pPr algn="just">
              <a:lnSpc>
                <a:spcPts val="4759"/>
              </a:lnSpc>
            </a:pPr>
            <a:r>
              <a:rPr lang="en-US" sz="3399">
                <a:solidFill>
                  <a:srgbClr val="FFFFFF"/>
                </a:solidFill>
                <a:latin typeface="Open Sauce"/>
              </a:rPr>
              <a:t>Monthly challenges to the people</a:t>
            </a:r>
          </a:p>
        </p:txBody>
      </p:sp>
      <p:sp>
        <p:nvSpPr>
          <p:cNvPr name="TextBox 14" id="14"/>
          <p:cNvSpPr txBox="true"/>
          <p:nvPr/>
        </p:nvSpPr>
        <p:spPr>
          <a:xfrm rot="0">
            <a:off x="8894317" y="3905885"/>
            <a:ext cx="6458089" cy="1180465"/>
          </a:xfrm>
          <a:prstGeom prst="rect">
            <a:avLst/>
          </a:prstGeom>
        </p:spPr>
        <p:txBody>
          <a:bodyPr anchor="t" rtlCol="false" tIns="0" lIns="0" bIns="0" rIns="0">
            <a:spAutoFit/>
          </a:bodyPr>
          <a:lstStyle/>
          <a:p>
            <a:pPr algn="r">
              <a:lnSpc>
                <a:spcPts val="4759"/>
              </a:lnSpc>
            </a:pPr>
            <a:r>
              <a:rPr lang="en-US" sz="3399">
                <a:solidFill>
                  <a:srgbClr val="FFFFFF"/>
                </a:solidFill>
                <a:latin typeface="Open Sauce"/>
              </a:rPr>
              <a:t>Share a various knowledge and ideas by uploading a blog</a:t>
            </a:r>
          </a:p>
        </p:txBody>
      </p:sp>
      <p:sp>
        <p:nvSpPr>
          <p:cNvPr name="TextBox 15" id="15"/>
          <p:cNvSpPr txBox="true"/>
          <p:nvPr/>
        </p:nvSpPr>
        <p:spPr>
          <a:xfrm rot="0">
            <a:off x="12346921" y="5548630"/>
            <a:ext cx="5549826"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Open Sauce"/>
              </a:rPr>
              <a:t>Customer can veiw and edit their profile</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066" t="-1616" r="-10345" b="-37451"/>
            </a:stretch>
          </a:blipFill>
        </p:spPr>
      </p:sp>
      <p:sp>
        <p:nvSpPr>
          <p:cNvPr name="AutoShape 3" id="3"/>
          <p:cNvSpPr/>
          <p:nvPr/>
        </p:nvSpPr>
        <p:spPr>
          <a:xfrm rot="0">
            <a:off x="653151" y="0"/>
            <a:ext cx="16981698" cy="10287000"/>
          </a:xfrm>
          <a:prstGeom prst="rect">
            <a:avLst/>
          </a:prstGeom>
          <a:solidFill>
            <a:srgbClr val="252827">
              <a:alpha val="69804"/>
            </a:srgbClr>
          </a:solidFill>
        </p:spPr>
      </p:sp>
      <p:sp>
        <p:nvSpPr>
          <p:cNvPr name="TextBox 4" id="4"/>
          <p:cNvSpPr txBox="true"/>
          <p:nvPr/>
        </p:nvSpPr>
        <p:spPr>
          <a:xfrm rot="0">
            <a:off x="5653226" y="206764"/>
            <a:ext cx="6981547" cy="780126"/>
          </a:xfrm>
          <a:prstGeom prst="rect">
            <a:avLst/>
          </a:prstGeom>
        </p:spPr>
        <p:txBody>
          <a:bodyPr anchor="t" rtlCol="false" tIns="0" lIns="0" bIns="0" rIns="0">
            <a:spAutoFit/>
          </a:bodyPr>
          <a:lstStyle/>
          <a:p>
            <a:pPr algn="ctr">
              <a:lnSpc>
                <a:spcPts val="5958"/>
              </a:lnSpc>
            </a:pPr>
            <a:r>
              <a:rPr lang="en-US" sz="5516" spc="386">
                <a:solidFill>
                  <a:srgbClr val="FFF9F3"/>
                </a:solidFill>
                <a:latin typeface="Oswald Bold"/>
              </a:rPr>
              <a:t>BUSINESS MODEL</a:t>
            </a:r>
          </a:p>
        </p:txBody>
      </p:sp>
      <p:grpSp>
        <p:nvGrpSpPr>
          <p:cNvPr name="Group 5" id="5"/>
          <p:cNvGrpSpPr/>
          <p:nvPr/>
        </p:nvGrpSpPr>
        <p:grpSpPr>
          <a:xfrm rot="0">
            <a:off x="2229478" y="1161308"/>
            <a:ext cx="2690079" cy="6252300"/>
            <a:chOff x="0" y="0"/>
            <a:chExt cx="3890821" cy="9043071"/>
          </a:xfrm>
        </p:grpSpPr>
        <p:sp>
          <p:nvSpPr>
            <p:cNvPr name="Freeform 6" id="6"/>
            <p:cNvSpPr/>
            <p:nvPr/>
          </p:nvSpPr>
          <p:spPr>
            <a:xfrm flipH="false" flipV="false" rot="0">
              <a:off x="0" y="0"/>
              <a:ext cx="3890821" cy="9043071"/>
            </a:xfrm>
            <a:custGeom>
              <a:avLst/>
              <a:gdLst/>
              <a:ahLst/>
              <a:cxnLst/>
              <a:rect r="r" b="b" t="t" l="l"/>
              <a:pathLst>
                <a:path h="9043071" w="3890821">
                  <a:moveTo>
                    <a:pt x="3766361" y="59690"/>
                  </a:moveTo>
                  <a:cubicBezTo>
                    <a:pt x="3801921" y="59690"/>
                    <a:pt x="3831131" y="88900"/>
                    <a:pt x="3831131" y="124460"/>
                  </a:cubicBezTo>
                  <a:lnTo>
                    <a:pt x="3831131" y="8918611"/>
                  </a:lnTo>
                  <a:cubicBezTo>
                    <a:pt x="3831131" y="8954171"/>
                    <a:pt x="3801921" y="8983380"/>
                    <a:pt x="3766361" y="8983380"/>
                  </a:cubicBezTo>
                  <a:lnTo>
                    <a:pt x="124460" y="8983380"/>
                  </a:lnTo>
                  <a:cubicBezTo>
                    <a:pt x="88900" y="8983380"/>
                    <a:pt x="59690" y="8954171"/>
                    <a:pt x="59690" y="8918611"/>
                  </a:cubicBezTo>
                  <a:lnTo>
                    <a:pt x="59690" y="124460"/>
                  </a:lnTo>
                  <a:cubicBezTo>
                    <a:pt x="59690" y="88900"/>
                    <a:pt x="88900" y="59690"/>
                    <a:pt x="124460" y="59690"/>
                  </a:cubicBezTo>
                  <a:lnTo>
                    <a:pt x="3766361" y="59690"/>
                  </a:lnTo>
                  <a:moveTo>
                    <a:pt x="3766361" y="0"/>
                  </a:moveTo>
                  <a:lnTo>
                    <a:pt x="124460" y="0"/>
                  </a:lnTo>
                  <a:cubicBezTo>
                    <a:pt x="55880" y="0"/>
                    <a:pt x="0" y="55880"/>
                    <a:pt x="0" y="124460"/>
                  </a:cubicBezTo>
                  <a:lnTo>
                    <a:pt x="0" y="8918611"/>
                  </a:lnTo>
                  <a:cubicBezTo>
                    <a:pt x="0" y="8987191"/>
                    <a:pt x="55880" y="9043071"/>
                    <a:pt x="124460" y="9043071"/>
                  </a:cubicBezTo>
                  <a:lnTo>
                    <a:pt x="3766361" y="9043071"/>
                  </a:lnTo>
                  <a:cubicBezTo>
                    <a:pt x="3834941" y="9043071"/>
                    <a:pt x="3890821" y="8987191"/>
                    <a:pt x="3890821" y="8918611"/>
                  </a:cubicBezTo>
                  <a:lnTo>
                    <a:pt x="3890821" y="124460"/>
                  </a:lnTo>
                  <a:cubicBezTo>
                    <a:pt x="3890821" y="55880"/>
                    <a:pt x="3834941" y="0"/>
                    <a:pt x="3766361" y="0"/>
                  </a:cubicBezTo>
                  <a:close/>
                </a:path>
              </a:pathLst>
            </a:custGeom>
            <a:solidFill>
              <a:srgbClr val="F14902"/>
            </a:solidFill>
          </p:spPr>
        </p:sp>
      </p:grpSp>
      <p:grpSp>
        <p:nvGrpSpPr>
          <p:cNvPr name="Group 7" id="7"/>
          <p:cNvGrpSpPr/>
          <p:nvPr/>
        </p:nvGrpSpPr>
        <p:grpSpPr>
          <a:xfrm rot="0">
            <a:off x="7798999" y="1161308"/>
            <a:ext cx="2690079" cy="6252300"/>
            <a:chOff x="0" y="0"/>
            <a:chExt cx="3890821" cy="9043071"/>
          </a:xfrm>
        </p:grpSpPr>
        <p:sp>
          <p:nvSpPr>
            <p:cNvPr name="Freeform 8" id="8"/>
            <p:cNvSpPr/>
            <p:nvPr/>
          </p:nvSpPr>
          <p:spPr>
            <a:xfrm flipH="false" flipV="false" rot="0">
              <a:off x="0" y="0"/>
              <a:ext cx="3890821" cy="9043071"/>
            </a:xfrm>
            <a:custGeom>
              <a:avLst/>
              <a:gdLst/>
              <a:ahLst/>
              <a:cxnLst/>
              <a:rect r="r" b="b" t="t" l="l"/>
              <a:pathLst>
                <a:path h="9043071" w="3890821">
                  <a:moveTo>
                    <a:pt x="3766361" y="59690"/>
                  </a:moveTo>
                  <a:cubicBezTo>
                    <a:pt x="3801921" y="59690"/>
                    <a:pt x="3831131" y="88900"/>
                    <a:pt x="3831131" y="124460"/>
                  </a:cubicBezTo>
                  <a:lnTo>
                    <a:pt x="3831131" y="8918611"/>
                  </a:lnTo>
                  <a:cubicBezTo>
                    <a:pt x="3831131" y="8954171"/>
                    <a:pt x="3801921" y="8983380"/>
                    <a:pt x="3766361" y="8983380"/>
                  </a:cubicBezTo>
                  <a:lnTo>
                    <a:pt x="124460" y="8983380"/>
                  </a:lnTo>
                  <a:cubicBezTo>
                    <a:pt x="88900" y="8983380"/>
                    <a:pt x="59690" y="8954171"/>
                    <a:pt x="59690" y="8918611"/>
                  </a:cubicBezTo>
                  <a:lnTo>
                    <a:pt x="59690" y="124460"/>
                  </a:lnTo>
                  <a:cubicBezTo>
                    <a:pt x="59690" y="88900"/>
                    <a:pt x="88900" y="59690"/>
                    <a:pt x="124460" y="59690"/>
                  </a:cubicBezTo>
                  <a:lnTo>
                    <a:pt x="3766361" y="59690"/>
                  </a:lnTo>
                  <a:moveTo>
                    <a:pt x="3766361" y="0"/>
                  </a:moveTo>
                  <a:lnTo>
                    <a:pt x="124460" y="0"/>
                  </a:lnTo>
                  <a:cubicBezTo>
                    <a:pt x="55880" y="0"/>
                    <a:pt x="0" y="55880"/>
                    <a:pt x="0" y="124460"/>
                  </a:cubicBezTo>
                  <a:lnTo>
                    <a:pt x="0" y="8918611"/>
                  </a:lnTo>
                  <a:cubicBezTo>
                    <a:pt x="0" y="8987191"/>
                    <a:pt x="55880" y="9043071"/>
                    <a:pt x="124460" y="9043071"/>
                  </a:cubicBezTo>
                  <a:lnTo>
                    <a:pt x="3766361" y="9043071"/>
                  </a:lnTo>
                  <a:cubicBezTo>
                    <a:pt x="3834941" y="9043071"/>
                    <a:pt x="3890821" y="8987191"/>
                    <a:pt x="3890821" y="8918611"/>
                  </a:cubicBezTo>
                  <a:lnTo>
                    <a:pt x="3890821" y="124460"/>
                  </a:lnTo>
                  <a:cubicBezTo>
                    <a:pt x="3890821" y="55880"/>
                    <a:pt x="3834941" y="0"/>
                    <a:pt x="3766361" y="0"/>
                  </a:cubicBezTo>
                  <a:close/>
                </a:path>
              </a:pathLst>
            </a:custGeom>
            <a:solidFill>
              <a:srgbClr val="F14902"/>
            </a:solidFill>
          </p:spPr>
        </p:sp>
      </p:grpSp>
      <p:grpSp>
        <p:nvGrpSpPr>
          <p:cNvPr name="Group 9" id="9"/>
          <p:cNvGrpSpPr/>
          <p:nvPr/>
        </p:nvGrpSpPr>
        <p:grpSpPr>
          <a:xfrm rot="0">
            <a:off x="5014239" y="1161308"/>
            <a:ext cx="2690079" cy="3126150"/>
            <a:chOff x="0" y="0"/>
            <a:chExt cx="3890821" cy="4521535"/>
          </a:xfrm>
        </p:grpSpPr>
        <p:sp>
          <p:nvSpPr>
            <p:cNvPr name="Freeform 10" id="10"/>
            <p:cNvSpPr/>
            <p:nvPr/>
          </p:nvSpPr>
          <p:spPr>
            <a:xfrm flipH="false" flipV="false" rot="0">
              <a:off x="0" y="0"/>
              <a:ext cx="3890821" cy="4521536"/>
            </a:xfrm>
            <a:custGeom>
              <a:avLst/>
              <a:gdLst/>
              <a:ahLst/>
              <a:cxnLst/>
              <a:rect r="r" b="b" t="t" l="l"/>
              <a:pathLst>
                <a:path h="4521536" w="3890821">
                  <a:moveTo>
                    <a:pt x="3766361" y="59690"/>
                  </a:moveTo>
                  <a:cubicBezTo>
                    <a:pt x="3801921" y="59690"/>
                    <a:pt x="3831131" y="88900"/>
                    <a:pt x="3831131" y="124460"/>
                  </a:cubicBezTo>
                  <a:lnTo>
                    <a:pt x="3831131" y="4397075"/>
                  </a:lnTo>
                  <a:cubicBezTo>
                    <a:pt x="3831131" y="4432636"/>
                    <a:pt x="3801921" y="4461845"/>
                    <a:pt x="3766361" y="4461845"/>
                  </a:cubicBezTo>
                  <a:lnTo>
                    <a:pt x="124460" y="4461845"/>
                  </a:lnTo>
                  <a:cubicBezTo>
                    <a:pt x="88900" y="4461845"/>
                    <a:pt x="59690" y="4432636"/>
                    <a:pt x="59690" y="4397075"/>
                  </a:cubicBezTo>
                  <a:lnTo>
                    <a:pt x="59690" y="124460"/>
                  </a:lnTo>
                  <a:cubicBezTo>
                    <a:pt x="59690" y="88900"/>
                    <a:pt x="88900" y="59690"/>
                    <a:pt x="124460" y="59690"/>
                  </a:cubicBezTo>
                  <a:lnTo>
                    <a:pt x="3766361" y="59690"/>
                  </a:lnTo>
                  <a:moveTo>
                    <a:pt x="3766361" y="0"/>
                  </a:moveTo>
                  <a:lnTo>
                    <a:pt x="124460" y="0"/>
                  </a:lnTo>
                  <a:cubicBezTo>
                    <a:pt x="55880" y="0"/>
                    <a:pt x="0" y="55880"/>
                    <a:pt x="0" y="124460"/>
                  </a:cubicBezTo>
                  <a:lnTo>
                    <a:pt x="0" y="4397075"/>
                  </a:lnTo>
                  <a:cubicBezTo>
                    <a:pt x="0" y="4465655"/>
                    <a:pt x="55880" y="4521536"/>
                    <a:pt x="124460" y="4521536"/>
                  </a:cubicBezTo>
                  <a:lnTo>
                    <a:pt x="3766361" y="4521536"/>
                  </a:lnTo>
                  <a:cubicBezTo>
                    <a:pt x="3834941" y="4521536"/>
                    <a:pt x="3890821" y="4465655"/>
                    <a:pt x="3890821" y="4397075"/>
                  </a:cubicBezTo>
                  <a:lnTo>
                    <a:pt x="3890821" y="124460"/>
                  </a:lnTo>
                  <a:cubicBezTo>
                    <a:pt x="3890821" y="55880"/>
                    <a:pt x="3834941" y="0"/>
                    <a:pt x="3766361" y="0"/>
                  </a:cubicBezTo>
                  <a:close/>
                </a:path>
              </a:pathLst>
            </a:custGeom>
            <a:solidFill>
              <a:srgbClr val="F14902"/>
            </a:solidFill>
          </p:spPr>
        </p:sp>
      </p:grpSp>
      <p:grpSp>
        <p:nvGrpSpPr>
          <p:cNvPr name="Group 11" id="11"/>
          <p:cNvGrpSpPr/>
          <p:nvPr/>
        </p:nvGrpSpPr>
        <p:grpSpPr>
          <a:xfrm rot="0">
            <a:off x="10583760" y="4362292"/>
            <a:ext cx="2690079" cy="3051316"/>
            <a:chOff x="0" y="0"/>
            <a:chExt cx="4498616" cy="5102711"/>
          </a:xfrm>
        </p:grpSpPr>
        <p:sp>
          <p:nvSpPr>
            <p:cNvPr name="Freeform 12" id="12"/>
            <p:cNvSpPr/>
            <p:nvPr/>
          </p:nvSpPr>
          <p:spPr>
            <a:xfrm flipH="false" flipV="false" rot="0">
              <a:off x="0" y="0"/>
              <a:ext cx="4498616" cy="5102711"/>
            </a:xfrm>
            <a:custGeom>
              <a:avLst/>
              <a:gdLst/>
              <a:ahLst/>
              <a:cxnLst/>
              <a:rect r="r" b="b" t="t" l="l"/>
              <a:pathLst>
                <a:path h="5102711" w="4498616">
                  <a:moveTo>
                    <a:pt x="4374155" y="59690"/>
                  </a:moveTo>
                  <a:cubicBezTo>
                    <a:pt x="4409716" y="59690"/>
                    <a:pt x="4438926" y="88900"/>
                    <a:pt x="4438926" y="124460"/>
                  </a:cubicBezTo>
                  <a:lnTo>
                    <a:pt x="4438926" y="4978251"/>
                  </a:lnTo>
                  <a:cubicBezTo>
                    <a:pt x="4438926" y="5013811"/>
                    <a:pt x="4409716" y="5043021"/>
                    <a:pt x="4374155" y="5043021"/>
                  </a:cubicBezTo>
                  <a:lnTo>
                    <a:pt x="124460" y="5043021"/>
                  </a:lnTo>
                  <a:cubicBezTo>
                    <a:pt x="88900" y="5043021"/>
                    <a:pt x="59690" y="5013811"/>
                    <a:pt x="59690" y="4978251"/>
                  </a:cubicBezTo>
                  <a:lnTo>
                    <a:pt x="59690" y="124460"/>
                  </a:lnTo>
                  <a:cubicBezTo>
                    <a:pt x="59690" y="88900"/>
                    <a:pt x="88900" y="59690"/>
                    <a:pt x="124460" y="59690"/>
                  </a:cubicBezTo>
                  <a:lnTo>
                    <a:pt x="4374155" y="59690"/>
                  </a:lnTo>
                  <a:moveTo>
                    <a:pt x="4374155" y="0"/>
                  </a:moveTo>
                  <a:lnTo>
                    <a:pt x="124460" y="0"/>
                  </a:lnTo>
                  <a:cubicBezTo>
                    <a:pt x="55880" y="0"/>
                    <a:pt x="0" y="55880"/>
                    <a:pt x="0" y="124460"/>
                  </a:cubicBezTo>
                  <a:lnTo>
                    <a:pt x="0" y="4978251"/>
                  </a:lnTo>
                  <a:cubicBezTo>
                    <a:pt x="0" y="5046831"/>
                    <a:pt x="55880" y="5102711"/>
                    <a:pt x="124460" y="5102711"/>
                  </a:cubicBezTo>
                  <a:lnTo>
                    <a:pt x="4374156" y="5102711"/>
                  </a:lnTo>
                  <a:cubicBezTo>
                    <a:pt x="4442736" y="5102711"/>
                    <a:pt x="4498616" y="5046831"/>
                    <a:pt x="4498616" y="4978251"/>
                  </a:cubicBezTo>
                  <a:lnTo>
                    <a:pt x="4498616" y="124460"/>
                  </a:lnTo>
                  <a:cubicBezTo>
                    <a:pt x="4498616" y="55880"/>
                    <a:pt x="4442736" y="0"/>
                    <a:pt x="4374155" y="0"/>
                  </a:cubicBezTo>
                  <a:close/>
                </a:path>
              </a:pathLst>
            </a:custGeom>
            <a:solidFill>
              <a:srgbClr val="F14902"/>
            </a:solidFill>
          </p:spPr>
        </p:sp>
      </p:grpSp>
      <p:grpSp>
        <p:nvGrpSpPr>
          <p:cNvPr name="Group 13" id="13"/>
          <p:cNvGrpSpPr/>
          <p:nvPr/>
        </p:nvGrpSpPr>
        <p:grpSpPr>
          <a:xfrm rot="0">
            <a:off x="5014239" y="4362292"/>
            <a:ext cx="2690079" cy="3051316"/>
            <a:chOff x="0" y="0"/>
            <a:chExt cx="4498616" cy="5102711"/>
          </a:xfrm>
        </p:grpSpPr>
        <p:sp>
          <p:nvSpPr>
            <p:cNvPr name="Freeform 14" id="14"/>
            <p:cNvSpPr/>
            <p:nvPr/>
          </p:nvSpPr>
          <p:spPr>
            <a:xfrm flipH="false" flipV="false" rot="0">
              <a:off x="0" y="0"/>
              <a:ext cx="4498616" cy="5102711"/>
            </a:xfrm>
            <a:custGeom>
              <a:avLst/>
              <a:gdLst/>
              <a:ahLst/>
              <a:cxnLst/>
              <a:rect r="r" b="b" t="t" l="l"/>
              <a:pathLst>
                <a:path h="5102711" w="4498616">
                  <a:moveTo>
                    <a:pt x="4374155" y="59690"/>
                  </a:moveTo>
                  <a:cubicBezTo>
                    <a:pt x="4409716" y="59690"/>
                    <a:pt x="4438926" y="88900"/>
                    <a:pt x="4438926" y="124460"/>
                  </a:cubicBezTo>
                  <a:lnTo>
                    <a:pt x="4438926" y="4978251"/>
                  </a:lnTo>
                  <a:cubicBezTo>
                    <a:pt x="4438926" y="5013811"/>
                    <a:pt x="4409716" y="5043021"/>
                    <a:pt x="4374155" y="5043021"/>
                  </a:cubicBezTo>
                  <a:lnTo>
                    <a:pt x="124460" y="5043021"/>
                  </a:lnTo>
                  <a:cubicBezTo>
                    <a:pt x="88900" y="5043021"/>
                    <a:pt x="59690" y="5013811"/>
                    <a:pt x="59690" y="4978251"/>
                  </a:cubicBezTo>
                  <a:lnTo>
                    <a:pt x="59690" y="124460"/>
                  </a:lnTo>
                  <a:cubicBezTo>
                    <a:pt x="59690" y="88900"/>
                    <a:pt x="88900" y="59690"/>
                    <a:pt x="124460" y="59690"/>
                  </a:cubicBezTo>
                  <a:lnTo>
                    <a:pt x="4374155" y="59690"/>
                  </a:lnTo>
                  <a:moveTo>
                    <a:pt x="4374155" y="0"/>
                  </a:moveTo>
                  <a:lnTo>
                    <a:pt x="124460" y="0"/>
                  </a:lnTo>
                  <a:cubicBezTo>
                    <a:pt x="55880" y="0"/>
                    <a:pt x="0" y="55880"/>
                    <a:pt x="0" y="124460"/>
                  </a:cubicBezTo>
                  <a:lnTo>
                    <a:pt x="0" y="4978251"/>
                  </a:lnTo>
                  <a:cubicBezTo>
                    <a:pt x="0" y="5046831"/>
                    <a:pt x="55880" y="5102711"/>
                    <a:pt x="124460" y="5102711"/>
                  </a:cubicBezTo>
                  <a:lnTo>
                    <a:pt x="4374156" y="5102711"/>
                  </a:lnTo>
                  <a:cubicBezTo>
                    <a:pt x="4442736" y="5102711"/>
                    <a:pt x="4498616" y="5046831"/>
                    <a:pt x="4498616" y="4978251"/>
                  </a:cubicBezTo>
                  <a:lnTo>
                    <a:pt x="4498616" y="124460"/>
                  </a:lnTo>
                  <a:cubicBezTo>
                    <a:pt x="4498616" y="55880"/>
                    <a:pt x="4442736" y="0"/>
                    <a:pt x="4374155" y="0"/>
                  </a:cubicBezTo>
                  <a:close/>
                </a:path>
              </a:pathLst>
            </a:custGeom>
            <a:solidFill>
              <a:srgbClr val="F14902"/>
            </a:solidFill>
          </p:spPr>
        </p:sp>
      </p:grpSp>
      <p:grpSp>
        <p:nvGrpSpPr>
          <p:cNvPr name="Group 15" id="15"/>
          <p:cNvGrpSpPr/>
          <p:nvPr/>
        </p:nvGrpSpPr>
        <p:grpSpPr>
          <a:xfrm rot="0">
            <a:off x="13368520" y="1161308"/>
            <a:ext cx="2690079" cy="6252300"/>
            <a:chOff x="0" y="0"/>
            <a:chExt cx="3890821" cy="9043071"/>
          </a:xfrm>
        </p:grpSpPr>
        <p:sp>
          <p:nvSpPr>
            <p:cNvPr name="Freeform 16" id="16"/>
            <p:cNvSpPr/>
            <p:nvPr/>
          </p:nvSpPr>
          <p:spPr>
            <a:xfrm flipH="false" flipV="false" rot="0">
              <a:off x="0" y="0"/>
              <a:ext cx="3890821" cy="9043071"/>
            </a:xfrm>
            <a:custGeom>
              <a:avLst/>
              <a:gdLst/>
              <a:ahLst/>
              <a:cxnLst/>
              <a:rect r="r" b="b" t="t" l="l"/>
              <a:pathLst>
                <a:path h="9043071" w="3890821">
                  <a:moveTo>
                    <a:pt x="3766361" y="59690"/>
                  </a:moveTo>
                  <a:cubicBezTo>
                    <a:pt x="3801921" y="59690"/>
                    <a:pt x="3831131" y="88900"/>
                    <a:pt x="3831131" y="124460"/>
                  </a:cubicBezTo>
                  <a:lnTo>
                    <a:pt x="3831131" y="8918611"/>
                  </a:lnTo>
                  <a:cubicBezTo>
                    <a:pt x="3831131" y="8954171"/>
                    <a:pt x="3801921" y="8983380"/>
                    <a:pt x="3766361" y="8983380"/>
                  </a:cubicBezTo>
                  <a:lnTo>
                    <a:pt x="124460" y="8983380"/>
                  </a:lnTo>
                  <a:cubicBezTo>
                    <a:pt x="88900" y="8983380"/>
                    <a:pt x="59690" y="8954171"/>
                    <a:pt x="59690" y="8918611"/>
                  </a:cubicBezTo>
                  <a:lnTo>
                    <a:pt x="59690" y="124460"/>
                  </a:lnTo>
                  <a:cubicBezTo>
                    <a:pt x="59690" y="88900"/>
                    <a:pt x="88900" y="59690"/>
                    <a:pt x="124460" y="59690"/>
                  </a:cubicBezTo>
                  <a:lnTo>
                    <a:pt x="3766361" y="59690"/>
                  </a:lnTo>
                  <a:moveTo>
                    <a:pt x="3766361" y="0"/>
                  </a:moveTo>
                  <a:lnTo>
                    <a:pt x="124460" y="0"/>
                  </a:lnTo>
                  <a:cubicBezTo>
                    <a:pt x="55880" y="0"/>
                    <a:pt x="0" y="55880"/>
                    <a:pt x="0" y="124460"/>
                  </a:cubicBezTo>
                  <a:lnTo>
                    <a:pt x="0" y="8918611"/>
                  </a:lnTo>
                  <a:cubicBezTo>
                    <a:pt x="0" y="8987191"/>
                    <a:pt x="55880" y="9043071"/>
                    <a:pt x="124460" y="9043071"/>
                  </a:cubicBezTo>
                  <a:lnTo>
                    <a:pt x="3766361" y="9043071"/>
                  </a:lnTo>
                  <a:cubicBezTo>
                    <a:pt x="3834941" y="9043071"/>
                    <a:pt x="3890821" y="8987191"/>
                    <a:pt x="3890821" y="8918611"/>
                  </a:cubicBezTo>
                  <a:lnTo>
                    <a:pt x="3890821" y="124460"/>
                  </a:lnTo>
                  <a:cubicBezTo>
                    <a:pt x="3890821" y="55880"/>
                    <a:pt x="3834941" y="0"/>
                    <a:pt x="3766361" y="0"/>
                  </a:cubicBezTo>
                  <a:close/>
                </a:path>
              </a:pathLst>
            </a:custGeom>
            <a:solidFill>
              <a:srgbClr val="F14902"/>
            </a:solidFill>
          </p:spPr>
        </p:sp>
      </p:grpSp>
      <p:grpSp>
        <p:nvGrpSpPr>
          <p:cNvPr name="Group 17" id="17"/>
          <p:cNvGrpSpPr/>
          <p:nvPr/>
        </p:nvGrpSpPr>
        <p:grpSpPr>
          <a:xfrm rot="0">
            <a:off x="2229478" y="7494994"/>
            <a:ext cx="6847651" cy="2642393"/>
            <a:chOff x="0" y="0"/>
            <a:chExt cx="11375014" cy="4389425"/>
          </a:xfrm>
        </p:grpSpPr>
        <p:sp>
          <p:nvSpPr>
            <p:cNvPr name="Freeform 18" id="18"/>
            <p:cNvSpPr/>
            <p:nvPr/>
          </p:nvSpPr>
          <p:spPr>
            <a:xfrm flipH="false" flipV="false" rot="0">
              <a:off x="0" y="0"/>
              <a:ext cx="11375014" cy="4389425"/>
            </a:xfrm>
            <a:custGeom>
              <a:avLst/>
              <a:gdLst/>
              <a:ahLst/>
              <a:cxnLst/>
              <a:rect r="r" b="b" t="t" l="l"/>
              <a:pathLst>
                <a:path h="4389425" w="11375014">
                  <a:moveTo>
                    <a:pt x="11250554" y="59690"/>
                  </a:moveTo>
                  <a:cubicBezTo>
                    <a:pt x="11286113" y="59690"/>
                    <a:pt x="11315324" y="88900"/>
                    <a:pt x="11315324" y="124460"/>
                  </a:cubicBezTo>
                  <a:lnTo>
                    <a:pt x="11315324" y="4264965"/>
                  </a:lnTo>
                  <a:cubicBezTo>
                    <a:pt x="11315324" y="4300525"/>
                    <a:pt x="11286113" y="4329735"/>
                    <a:pt x="11250554" y="4329735"/>
                  </a:cubicBezTo>
                  <a:lnTo>
                    <a:pt x="124460" y="4329735"/>
                  </a:lnTo>
                  <a:cubicBezTo>
                    <a:pt x="88900" y="4329735"/>
                    <a:pt x="59690" y="4300525"/>
                    <a:pt x="59690" y="4264965"/>
                  </a:cubicBezTo>
                  <a:lnTo>
                    <a:pt x="59690" y="124460"/>
                  </a:lnTo>
                  <a:cubicBezTo>
                    <a:pt x="59690" y="88900"/>
                    <a:pt x="88900" y="59690"/>
                    <a:pt x="124460" y="59690"/>
                  </a:cubicBezTo>
                  <a:lnTo>
                    <a:pt x="11250554" y="59690"/>
                  </a:lnTo>
                  <a:moveTo>
                    <a:pt x="11250554" y="0"/>
                  </a:moveTo>
                  <a:lnTo>
                    <a:pt x="124460" y="0"/>
                  </a:lnTo>
                  <a:cubicBezTo>
                    <a:pt x="55880" y="0"/>
                    <a:pt x="0" y="55880"/>
                    <a:pt x="0" y="124460"/>
                  </a:cubicBezTo>
                  <a:lnTo>
                    <a:pt x="0" y="4264965"/>
                  </a:lnTo>
                  <a:cubicBezTo>
                    <a:pt x="0" y="4333545"/>
                    <a:pt x="55880" y="4389425"/>
                    <a:pt x="124460" y="4389425"/>
                  </a:cubicBezTo>
                  <a:lnTo>
                    <a:pt x="11250554" y="4389425"/>
                  </a:lnTo>
                  <a:cubicBezTo>
                    <a:pt x="11319134" y="4389425"/>
                    <a:pt x="11375014" y="4333545"/>
                    <a:pt x="11375014" y="4264965"/>
                  </a:cubicBezTo>
                  <a:lnTo>
                    <a:pt x="11375014" y="124460"/>
                  </a:lnTo>
                  <a:cubicBezTo>
                    <a:pt x="11375013" y="55880"/>
                    <a:pt x="11319134" y="0"/>
                    <a:pt x="11250554" y="0"/>
                  </a:cubicBezTo>
                  <a:close/>
                </a:path>
              </a:pathLst>
            </a:custGeom>
            <a:solidFill>
              <a:srgbClr val="F14902"/>
            </a:solidFill>
          </p:spPr>
        </p:sp>
      </p:grpSp>
      <p:grpSp>
        <p:nvGrpSpPr>
          <p:cNvPr name="Group 19" id="19"/>
          <p:cNvGrpSpPr/>
          <p:nvPr/>
        </p:nvGrpSpPr>
        <p:grpSpPr>
          <a:xfrm rot="0">
            <a:off x="9210948" y="7494994"/>
            <a:ext cx="6847651" cy="2642393"/>
            <a:chOff x="0" y="0"/>
            <a:chExt cx="11375014" cy="4389425"/>
          </a:xfrm>
        </p:grpSpPr>
        <p:sp>
          <p:nvSpPr>
            <p:cNvPr name="Freeform 20" id="20"/>
            <p:cNvSpPr/>
            <p:nvPr/>
          </p:nvSpPr>
          <p:spPr>
            <a:xfrm flipH="false" flipV="false" rot="0">
              <a:off x="0" y="0"/>
              <a:ext cx="11375014" cy="4389425"/>
            </a:xfrm>
            <a:custGeom>
              <a:avLst/>
              <a:gdLst/>
              <a:ahLst/>
              <a:cxnLst/>
              <a:rect r="r" b="b" t="t" l="l"/>
              <a:pathLst>
                <a:path h="4389425" w="11375014">
                  <a:moveTo>
                    <a:pt x="11250554" y="59690"/>
                  </a:moveTo>
                  <a:cubicBezTo>
                    <a:pt x="11286113" y="59690"/>
                    <a:pt x="11315324" y="88900"/>
                    <a:pt x="11315324" y="124460"/>
                  </a:cubicBezTo>
                  <a:lnTo>
                    <a:pt x="11315324" y="4264965"/>
                  </a:lnTo>
                  <a:cubicBezTo>
                    <a:pt x="11315324" y="4300525"/>
                    <a:pt x="11286113" y="4329735"/>
                    <a:pt x="11250554" y="4329735"/>
                  </a:cubicBezTo>
                  <a:lnTo>
                    <a:pt x="124460" y="4329735"/>
                  </a:lnTo>
                  <a:cubicBezTo>
                    <a:pt x="88900" y="4329735"/>
                    <a:pt x="59690" y="4300525"/>
                    <a:pt x="59690" y="4264965"/>
                  </a:cubicBezTo>
                  <a:lnTo>
                    <a:pt x="59690" y="124460"/>
                  </a:lnTo>
                  <a:cubicBezTo>
                    <a:pt x="59690" y="88900"/>
                    <a:pt x="88900" y="59690"/>
                    <a:pt x="124460" y="59690"/>
                  </a:cubicBezTo>
                  <a:lnTo>
                    <a:pt x="11250554" y="59690"/>
                  </a:lnTo>
                  <a:moveTo>
                    <a:pt x="11250554" y="0"/>
                  </a:moveTo>
                  <a:lnTo>
                    <a:pt x="124460" y="0"/>
                  </a:lnTo>
                  <a:cubicBezTo>
                    <a:pt x="55880" y="0"/>
                    <a:pt x="0" y="55880"/>
                    <a:pt x="0" y="124460"/>
                  </a:cubicBezTo>
                  <a:lnTo>
                    <a:pt x="0" y="4264965"/>
                  </a:lnTo>
                  <a:cubicBezTo>
                    <a:pt x="0" y="4333545"/>
                    <a:pt x="55880" y="4389425"/>
                    <a:pt x="124460" y="4389425"/>
                  </a:cubicBezTo>
                  <a:lnTo>
                    <a:pt x="11250554" y="4389425"/>
                  </a:lnTo>
                  <a:cubicBezTo>
                    <a:pt x="11319134" y="4389425"/>
                    <a:pt x="11375014" y="4333545"/>
                    <a:pt x="11375014" y="4264965"/>
                  </a:cubicBezTo>
                  <a:lnTo>
                    <a:pt x="11375014" y="124460"/>
                  </a:lnTo>
                  <a:cubicBezTo>
                    <a:pt x="11375013" y="55880"/>
                    <a:pt x="11319134" y="0"/>
                    <a:pt x="11250554" y="0"/>
                  </a:cubicBezTo>
                  <a:close/>
                </a:path>
              </a:pathLst>
            </a:custGeom>
            <a:solidFill>
              <a:srgbClr val="F14902"/>
            </a:solidFill>
          </p:spPr>
        </p:sp>
      </p:grpSp>
      <p:grpSp>
        <p:nvGrpSpPr>
          <p:cNvPr name="Group 21" id="21"/>
          <p:cNvGrpSpPr/>
          <p:nvPr/>
        </p:nvGrpSpPr>
        <p:grpSpPr>
          <a:xfrm rot="0">
            <a:off x="10583760" y="1161308"/>
            <a:ext cx="2690079" cy="3126150"/>
            <a:chOff x="0" y="0"/>
            <a:chExt cx="3890821" cy="4521535"/>
          </a:xfrm>
        </p:grpSpPr>
        <p:sp>
          <p:nvSpPr>
            <p:cNvPr name="Freeform 22" id="22"/>
            <p:cNvSpPr/>
            <p:nvPr/>
          </p:nvSpPr>
          <p:spPr>
            <a:xfrm flipH="false" flipV="false" rot="0">
              <a:off x="0" y="0"/>
              <a:ext cx="3890821" cy="4521536"/>
            </a:xfrm>
            <a:custGeom>
              <a:avLst/>
              <a:gdLst/>
              <a:ahLst/>
              <a:cxnLst/>
              <a:rect r="r" b="b" t="t" l="l"/>
              <a:pathLst>
                <a:path h="4521536" w="3890821">
                  <a:moveTo>
                    <a:pt x="3766361" y="59690"/>
                  </a:moveTo>
                  <a:cubicBezTo>
                    <a:pt x="3801921" y="59690"/>
                    <a:pt x="3831131" y="88900"/>
                    <a:pt x="3831131" y="124460"/>
                  </a:cubicBezTo>
                  <a:lnTo>
                    <a:pt x="3831131" y="4397075"/>
                  </a:lnTo>
                  <a:cubicBezTo>
                    <a:pt x="3831131" y="4432636"/>
                    <a:pt x="3801921" y="4461845"/>
                    <a:pt x="3766361" y="4461845"/>
                  </a:cubicBezTo>
                  <a:lnTo>
                    <a:pt x="124460" y="4461845"/>
                  </a:lnTo>
                  <a:cubicBezTo>
                    <a:pt x="88900" y="4461845"/>
                    <a:pt x="59690" y="4432636"/>
                    <a:pt x="59690" y="4397075"/>
                  </a:cubicBezTo>
                  <a:lnTo>
                    <a:pt x="59690" y="124460"/>
                  </a:lnTo>
                  <a:cubicBezTo>
                    <a:pt x="59690" y="88900"/>
                    <a:pt x="88900" y="59690"/>
                    <a:pt x="124460" y="59690"/>
                  </a:cubicBezTo>
                  <a:lnTo>
                    <a:pt x="3766361" y="59690"/>
                  </a:lnTo>
                  <a:moveTo>
                    <a:pt x="3766361" y="0"/>
                  </a:moveTo>
                  <a:lnTo>
                    <a:pt x="124460" y="0"/>
                  </a:lnTo>
                  <a:cubicBezTo>
                    <a:pt x="55880" y="0"/>
                    <a:pt x="0" y="55880"/>
                    <a:pt x="0" y="124460"/>
                  </a:cubicBezTo>
                  <a:lnTo>
                    <a:pt x="0" y="4397075"/>
                  </a:lnTo>
                  <a:cubicBezTo>
                    <a:pt x="0" y="4465655"/>
                    <a:pt x="55880" y="4521536"/>
                    <a:pt x="124460" y="4521536"/>
                  </a:cubicBezTo>
                  <a:lnTo>
                    <a:pt x="3766361" y="4521536"/>
                  </a:lnTo>
                  <a:cubicBezTo>
                    <a:pt x="3834941" y="4521536"/>
                    <a:pt x="3890821" y="4465655"/>
                    <a:pt x="3890821" y="4397075"/>
                  </a:cubicBezTo>
                  <a:lnTo>
                    <a:pt x="3890821" y="124460"/>
                  </a:lnTo>
                  <a:cubicBezTo>
                    <a:pt x="3890821" y="55880"/>
                    <a:pt x="3834941" y="0"/>
                    <a:pt x="3766361" y="0"/>
                  </a:cubicBezTo>
                  <a:close/>
                </a:path>
              </a:pathLst>
            </a:custGeom>
            <a:solidFill>
              <a:srgbClr val="F14902"/>
            </a:solidFill>
          </p:spPr>
        </p:sp>
      </p:grpSp>
      <p:sp>
        <p:nvSpPr>
          <p:cNvPr name="AutoShape 23" id="23"/>
          <p:cNvSpPr/>
          <p:nvPr/>
        </p:nvSpPr>
        <p:spPr>
          <a:xfrm>
            <a:off x="12634774" y="671192"/>
            <a:ext cx="3423826" cy="16274"/>
          </a:xfrm>
          <a:prstGeom prst="line">
            <a:avLst/>
          </a:prstGeom>
          <a:ln cap="flat" w="19050">
            <a:solidFill>
              <a:srgbClr val="F14902"/>
            </a:solidFill>
            <a:prstDash val="solid"/>
            <a:headEnd type="none" len="sm" w="sm"/>
            <a:tailEnd type="none" len="sm" w="sm"/>
          </a:ln>
        </p:spPr>
      </p:sp>
      <p:sp>
        <p:nvSpPr>
          <p:cNvPr name="AutoShape 24" id="24"/>
          <p:cNvSpPr/>
          <p:nvPr/>
        </p:nvSpPr>
        <p:spPr>
          <a:xfrm>
            <a:off x="2229401" y="646782"/>
            <a:ext cx="3423826" cy="16274"/>
          </a:xfrm>
          <a:prstGeom prst="line">
            <a:avLst/>
          </a:prstGeom>
          <a:ln cap="flat" w="19050">
            <a:solidFill>
              <a:srgbClr val="F14902"/>
            </a:solidFill>
            <a:prstDash val="solid"/>
            <a:headEnd type="none" len="sm" w="sm"/>
            <a:tailEnd type="none" len="sm" w="sm"/>
          </a:ln>
        </p:spPr>
      </p:sp>
      <p:sp>
        <p:nvSpPr>
          <p:cNvPr name="TextBox 25" id="25"/>
          <p:cNvSpPr txBox="true"/>
          <p:nvPr/>
        </p:nvSpPr>
        <p:spPr>
          <a:xfrm rot="0">
            <a:off x="2487344" y="3699684"/>
            <a:ext cx="2174347" cy="259513"/>
          </a:xfrm>
          <a:prstGeom prst="rect">
            <a:avLst/>
          </a:prstGeom>
        </p:spPr>
        <p:txBody>
          <a:bodyPr anchor="t" rtlCol="false" tIns="0" lIns="0" bIns="0" rIns="0">
            <a:spAutoFit/>
          </a:bodyPr>
          <a:lstStyle/>
          <a:p>
            <a:pPr algn="ctr">
              <a:lnSpc>
                <a:spcPts val="2187"/>
              </a:lnSpc>
            </a:pPr>
            <a:r>
              <a:rPr lang="en-US" sz="1562" spc="31">
                <a:solidFill>
                  <a:srgbClr val="F6E7D8"/>
                </a:solidFill>
                <a:latin typeface="Open Sans 2 Bold"/>
              </a:rPr>
              <a:t>Key Partners</a:t>
            </a:r>
          </a:p>
        </p:txBody>
      </p:sp>
      <p:sp>
        <p:nvSpPr>
          <p:cNvPr name="TextBox 26" id="26"/>
          <p:cNvSpPr txBox="true"/>
          <p:nvPr/>
        </p:nvSpPr>
        <p:spPr>
          <a:xfrm rot="0">
            <a:off x="5272105" y="1938301"/>
            <a:ext cx="2174347" cy="259513"/>
          </a:xfrm>
          <a:prstGeom prst="rect">
            <a:avLst/>
          </a:prstGeom>
        </p:spPr>
        <p:txBody>
          <a:bodyPr anchor="t" rtlCol="false" tIns="0" lIns="0" bIns="0" rIns="0">
            <a:spAutoFit/>
          </a:bodyPr>
          <a:lstStyle/>
          <a:p>
            <a:pPr algn="ctr">
              <a:lnSpc>
                <a:spcPts val="2187"/>
              </a:lnSpc>
            </a:pPr>
            <a:r>
              <a:rPr lang="en-US" sz="1562" spc="31">
                <a:solidFill>
                  <a:srgbClr val="F6E7D8"/>
                </a:solidFill>
                <a:latin typeface="Open Sans 2 Bold"/>
              </a:rPr>
              <a:t>Key Activities</a:t>
            </a:r>
          </a:p>
        </p:txBody>
      </p:sp>
      <p:sp>
        <p:nvSpPr>
          <p:cNvPr name="TextBox 27" id="27"/>
          <p:cNvSpPr txBox="true"/>
          <p:nvPr/>
        </p:nvSpPr>
        <p:spPr>
          <a:xfrm rot="0">
            <a:off x="8077255" y="3699684"/>
            <a:ext cx="2174347" cy="259513"/>
          </a:xfrm>
          <a:prstGeom prst="rect">
            <a:avLst/>
          </a:prstGeom>
        </p:spPr>
        <p:txBody>
          <a:bodyPr anchor="t" rtlCol="false" tIns="0" lIns="0" bIns="0" rIns="0">
            <a:spAutoFit/>
          </a:bodyPr>
          <a:lstStyle/>
          <a:p>
            <a:pPr algn="ctr">
              <a:lnSpc>
                <a:spcPts val="2187"/>
              </a:lnSpc>
            </a:pPr>
            <a:r>
              <a:rPr lang="en-US" sz="1562" spc="31">
                <a:solidFill>
                  <a:srgbClr val="F6E7D8"/>
                </a:solidFill>
                <a:latin typeface="Open Sans 2 Bold"/>
              </a:rPr>
              <a:t>Value Propositions</a:t>
            </a:r>
          </a:p>
        </p:txBody>
      </p:sp>
      <p:sp>
        <p:nvSpPr>
          <p:cNvPr name="TextBox 28" id="28"/>
          <p:cNvSpPr txBox="true"/>
          <p:nvPr/>
        </p:nvSpPr>
        <p:spPr>
          <a:xfrm rot="0">
            <a:off x="10841625" y="1667670"/>
            <a:ext cx="2174347" cy="530144"/>
          </a:xfrm>
          <a:prstGeom prst="rect">
            <a:avLst/>
          </a:prstGeom>
        </p:spPr>
        <p:txBody>
          <a:bodyPr anchor="t" rtlCol="false" tIns="0" lIns="0" bIns="0" rIns="0">
            <a:spAutoFit/>
          </a:bodyPr>
          <a:lstStyle/>
          <a:p>
            <a:pPr algn="ctr">
              <a:lnSpc>
                <a:spcPts val="2187"/>
              </a:lnSpc>
            </a:pPr>
            <a:r>
              <a:rPr lang="en-US" sz="1562" spc="31">
                <a:solidFill>
                  <a:srgbClr val="F6E7D8"/>
                </a:solidFill>
                <a:latin typeface="Open Sans 2 Bold"/>
              </a:rPr>
              <a:t>Customer relationships</a:t>
            </a:r>
          </a:p>
        </p:txBody>
      </p:sp>
      <p:sp>
        <p:nvSpPr>
          <p:cNvPr name="TextBox 29" id="29"/>
          <p:cNvSpPr txBox="true"/>
          <p:nvPr/>
        </p:nvSpPr>
        <p:spPr>
          <a:xfrm rot="0">
            <a:off x="13548885" y="2993242"/>
            <a:ext cx="2329350" cy="259513"/>
          </a:xfrm>
          <a:prstGeom prst="rect">
            <a:avLst/>
          </a:prstGeom>
        </p:spPr>
        <p:txBody>
          <a:bodyPr anchor="t" rtlCol="false" tIns="0" lIns="0" bIns="0" rIns="0">
            <a:spAutoFit/>
          </a:bodyPr>
          <a:lstStyle/>
          <a:p>
            <a:pPr algn="ctr">
              <a:lnSpc>
                <a:spcPts val="2187"/>
              </a:lnSpc>
            </a:pPr>
            <a:r>
              <a:rPr lang="en-US" sz="1562" spc="31">
                <a:solidFill>
                  <a:srgbClr val="F6E7D8"/>
                </a:solidFill>
                <a:latin typeface="Open Sans 2 Bold"/>
              </a:rPr>
              <a:t>Customer segments</a:t>
            </a:r>
          </a:p>
        </p:txBody>
      </p:sp>
      <p:sp>
        <p:nvSpPr>
          <p:cNvPr name="TextBox 30" id="30"/>
          <p:cNvSpPr txBox="true"/>
          <p:nvPr/>
        </p:nvSpPr>
        <p:spPr>
          <a:xfrm rot="0">
            <a:off x="10841625" y="5199175"/>
            <a:ext cx="2174347" cy="259513"/>
          </a:xfrm>
          <a:prstGeom prst="rect">
            <a:avLst/>
          </a:prstGeom>
        </p:spPr>
        <p:txBody>
          <a:bodyPr anchor="t" rtlCol="false" tIns="0" lIns="0" bIns="0" rIns="0">
            <a:spAutoFit/>
          </a:bodyPr>
          <a:lstStyle/>
          <a:p>
            <a:pPr algn="ctr">
              <a:lnSpc>
                <a:spcPts val="2187"/>
              </a:lnSpc>
            </a:pPr>
            <a:r>
              <a:rPr lang="en-US" sz="1562" spc="31">
                <a:solidFill>
                  <a:srgbClr val="F6E7D8"/>
                </a:solidFill>
                <a:latin typeface="Open Sans 2 Bold"/>
              </a:rPr>
              <a:t>Channels</a:t>
            </a:r>
          </a:p>
        </p:txBody>
      </p:sp>
      <p:sp>
        <p:nvSpPr>
          <p:cNvPr name="TextBox 31" id="31"/>
          <p:cNvSpPr txBox="true"/>
          <p:nvPr/>
        </p:nvSpPr>
        <p:spPr>
          <a:xfrm rot="0">
            <a:off x="5272105" y="5199175"/>
            <a:ext cx="2174347" cy="259513"/>
          </a:xfrm>
          <a:prstGeom prst="rect">
            <a:avLst/>
          </a:prstGeom>
        </p:spPr>
        <p:txBody>
          <a:bodyPr anchor="t" rtlCol="false" tIns="0" lIns="0" bIns="0" rIns="0">
            <a:spAutoFit/>
          </a:bodyPr>
          <a:lstStyle/>
          <a:p>
            <a:pPr algn="ctr">
              <a:lnSpc>
                <a:spcPts val="2187"/>
              </a:lnSpc>
            </a:pPr>
            <a:r>
              <a:rPr lang="en-US" sz="1562" spc="31">
                <a:solidFill>
                  <a:srgbClr val="F6E7D8"/>
                </a:solidFill>
                <a:latin typeface="Open Sans 2 Bold"/>
              </a:rPr>
              <a:t>Key Resources</a:t>
            </a:r>
          </a:p>
        </p:txBody>
      </p:sp>
      <p:sp>
        <p:nvSpPr>
          <p:cNvPr name="TextBox 32" id="32"/>
          <p:cNvSpPr txBox="true"/>
          <p:nvPr/>
        </p:nvSpPr>
        <p:spPr>
          <a:xfrm rot="0">
            <a:off x="3106435" y="8128784"/>
            <a:ext cx="5093738" cy="259513"/>
          </a:xfrm>
          <a:prstGeom prst="rect">
            <a:avLst/>
          </a:prstGeom>
        </p:spPr>
        <p:txBody>
          <a:bodyPr anchor="t" rtlCol="false" tIns="0" lIns="0" bIns="0" rIns="0">
            <a:spAutoFit/>
          </a:bodyPr>
          <a:lstStyle/>
          <a:p>
            <a:pPr algn="ctr">
              <a:lnSpc>
                <a:spcPts val="2187"/>
              </a:lnSpc>
            </a:pPr>
            <a:r>
              <a:rPr lang="en-US" sz="1562" spc="31">
                <a:solidFill>
                  <a:srgbClr val="F6E7D8"/>
                </a:solidFill>
                <a:latin typeface="Open Sans 2 Bold"/>
              </a:rPr>
              <a:t>Cost Structure</a:t>
            </a:r>
          </a:p>
        </p:txBody>
      </p:sp>
      <p:sp>
        <p:nvSpPr>
          <p:cNvPr name="TextBox 33" id="33"/>
          <p:cNvSpPr txBox="true"/>
          <p:nvPr/>
        </p:nvSpPr>
        <p:spPr>
          <a:xfrm rot="0">
            <a:off x="10087905" y="8213707"/>
            <a:ext cx="5093738" cy="259513"/>
          </a:xfrm>
          <a:prstGeom prst="rect">
            <a:avLst/>
          </a:prstGeom>
        </p:spPr>
        <p:txBody>
          <a:bodyPr anchor="t" rtlCol="false" tIns="0" lIns="0" bIns="0" rIns="0">
            <a:spAutoFit/>
          </a:bodyPr>
          <a:lstStyle/>
          <a:p>
            <a:pPr algn="ctr">
              <a:lnSpc>
                <a:spcPts val="2187"/>
              </a:lnSpc>
            </a:pPr>
            <a:r>
              <a:rPr lang="en-US" sz="1562" spc="31">
                <a:solidFill>
                  <a:srgbClr val="F6E7D8"/>
                </a:solidFill>
                <a:latin typeface="Open Sans 2 Bold"/>
              </a:rPr>
              <a:t>Revenue Streams</a:t>
            </a:r>
          </a:p>
        </p:txBody>
      </p:sp>
      <p:sp>
        <p:nvSpPr>
          <p:cNvPr name="TextBox 34" id="34"/>
          <p:cNvSpPr txBox="true"/>
          <p:nvPr/>
        </p:nvSpPr>
        <p:spPr>
          <a:xfrm rot="0">
            <a:off x="2487344" y="4085153"/>
            <a:ext cx="2174347"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Ward chief</a:t>
            </a:r>
          </a:p>
        </p:txBody>
      </p:sp>
      <p:sp>
        <p:nvSpPr>
          <p:cNvPr name="TextBox 35" id="35"/>
          <p:cNvSpPr txBox="true"/>
          <p:nvPr/>
        </p:nvSpPr>
        <p:spPr>
          <a:xfrm rot="0">
            <a:off x="5272105" y="2308147"/>
            <a:ext cx="2174347"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To-do list</a:t>
            </a:r>
          </a:p>
        </p:txBody>
      </p:sp>
      <p:sp>
        <p:nvSpPr>
          <p:cNvPr name="TextBox 36" id="36"/>
          <p:cNvSpPr txBox="true"/>
          <p:nvPr/>
        </p:nvSpPr>
        <p:spPr>
          <a:xfrm rot="0">
            <a:off x="8182079" y="4069530"/>
            <a:ext cx="1964699"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Easy to use</a:t>
            </a:r>
          </a:p>
        </p:txBody>
      </p:sp>
      <p:sp>
        <p:nvSpPr>
          <p:cNvPr name="TextBox 37" id="37"/>
          <p:cNvSpPr txBox="true"/>
          <p:nvPr/>
        </p:nvSpPr>
        <p:spPr>
          <a:xfrm rot="0">
            <a:off x="10841503" y="2447973"/>
            <a:ext cx="2174347"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Rank Promotion</a:t>
            </a:r>
          </a:p>
        </p:txBody>
      </p:sp>
      <p:sp>
        <p:nvSpPr>
          <p:cNvPr name="TextBox 38" id="38"/>
          <p:cNvSpPr txBox="true"/>
          <p:nvPr/>
        </p:nvSpPr>
        <p:spPr>
          <a:xfrm rot="0">
            <a:off x="5272105" y="5590912"/>
            <a:ext cx="2174347"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Monthly Challenges</a:t>
            </a:r>
          </a:p>
        </p:txBody>
      </p:sp>
      <p:sp>
        <p:nvSpPr>
          <p:cNvPr name="TextBox 39" id="39"/>
          <p:cNvSpPr txBox="true"/>
          <p:nvPr/>
        </p:nvSpPr>
        <p:spPr>
          <a:xfrm rot="0">
            <a:off x="10841625" y="5590912"/>
            <a:ext cx="2174347"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Social Media</a:t>
            </a:r>
          </a:p>
        </p:txBody>
      </p:sp>
      <p:sp>
        <p:nvSpPr>
          <p:cNvPr name="TextBox 40" id="40"/>
          <p:cNvSpPr txBox="true"/>
          <p:nvPr/>
        </p:nvSpPr>
        <p:spPr>
          <a:xfrm rot="0">
            <a:off x="2844997" y="8540697"/>
            <a:ext cx="5616613"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Advertising</a:t>
            </a:r>
          </a:p>
        </p:txBody>
      </p:sp>
      <p:sp>
        <p:nvSpPr>
          <p:cNvPr name="TextBox 41" id="41"/>
          <p:cNvSpPr txBox="true"/>
          <p:nvPr/>
        </p:nvSpPr>
        <p:spPr>
          <a:xfrm rot="0">
            <a:off x="9826467" y="8625621"/>
            <a:ext cx="5616613"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Advertisement</a:t>
            </a:r>
          </a:p>
        </p:txBody>
      </p:sp>
      <p:sp>
        <p:nvSpPr>
          <p:cNvPr name="TextBox 42" id="42"/>
          <p:cNvSpPr txBox="true"/>
          <p:nvPr/>
        </p:nvSpPr>
        <p:spPr>
          <a:xfrm rot="0">
            <a:off x="13548885" y="3501725"/>
            <a:ext cx="2174347"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Adults</a:t>
            </a:r>
          </a:p>
        </p:txBody>
      </p:sp>
      <p:sp>
        <p:nvSpPr>
          <p:cNvPr name="TextBox 43" id="43"/>
          <p:cNvSpPr txBox="true"/>
          <p:nvPr/>
        </p:nvSpPr>
        <p:spPr>
          <a:xfrm rot="0">
            <a:off x="13548885" y="3824678"/>
            <a:ext cx="2174347"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Elders</a:t>
            </a:r>
          </a:p>
        </p:txBody>
      </p:sp>
      <p:sp>
        <p:nvSpPr>
          <p:cNvPr name="TextBox 44" id="44"/>
          <p:cNvSpPr txBox="true"/>
          <p:nvPr/>
        </p:nvSpPr>
        <p:spPr>
          <a:xfrm rot="0">
            <a:off x="10841503" y="5868900"/>
            <a:ext cx="2174347"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Advertisement</a:t>
            </a:r>
          </a:p>
        </p:txBody>
      </p:sp>
      <p:sp>
        <p:nvSpPr>
          <p:cNvPr name="TextBox 45" id="45"/>
          <p:cNvSpPr txBox="true"/>
          <p:nvPr/>
        </p:nvSpPr>
        <p:spPr>
          <a:xfrm rot="0">
            <a:off x="10841625" y="2735583"/>
            <a:ext cx="2174347"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Prize Money</a:t>
            </a:r>
          </a:p>
        </p:txBody>
      </p:sp>
      <p:sp>
        <p:nvSpPr>
          <p:cNvPr name="TextBox 46" id="46"/>
          <p:cNvSpPr txBox="true"/>
          <p:nvPr/>
        </p:nvSpPr>
        <p:spPr>
          <a:xfrm rot="0">
            <a:off x="8200173" y="4410364"/>
            <a:ext cx="1964699"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Clean Environment</a:t>
            </a:r>
          </a:p>
        </p:txBody>
      </p:sp>
      <p:sp>
        <p:nvSpPr>
          <p:cNvPr name="TextBox 47" id="47"/>
          <p:cNvSpPr txBox="true"/>
          <p:nvPr/>
        </p:nvSpPr>
        <p:spPr>
          <a:xfrm rot="0">
            <a:off x="8228599" y="4751198"/>
            <a:ext cx="1964699"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Improve health</a:t>
            </a:r>
          </a:p>
        </p:txBody>
      </p:sp>
      <p:sp>
        <p:nvSpPr>
          <p:cNvPr name="TextBox 48" id="48"/>
          <p:cNvSpPr txBox="true"/>
          <p:nvPr/>
        </p:nvSpPr>
        <p:spPr>
          <a:xfrm rot="0">
            <a:off x="5272227" y="2528099"/>
            <a:ext cx="2174347"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Upload post</a:t>
            </a:r>
          </a:p>
        </p:txBody>
      </p:sp>
      <p:sp>
        <p:nvSpPr>
          <p:cNvPr name="TextBox 49" id="49"/>
          <p:cNvSpPr txBox="true"/>
          <p:nvPr/>
        </p:nvSpPr>
        <p:spPr>
          <a:xfrm rot="0">
            <a:off x="2487344" y="4410364"/>
            <a:ext cx="2174347"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Village Commitee</a:t>
            </a:r>
          </a:p>
        </p:txBody>
      </p:sp>
      <p:sp>
        <p:nvSpPr>
          <p:cNvPr name="TextBox 50" id="50"/>
          <p:cNvSpPr txBox="true"/>
          <p:nvPr/>
        </p:nvSpPr>
        <p:spPr>
          <a:xfrm rot="0">
            <a:off x="2844997" y="8900581"/>
            <a:ext cx="5616613"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Marketing</a:t>
            </a:r>
          </a:p>
        </p:txBody>
      </p:sp>
      <p:sp>
        <p:nvSpPr>
          <p:cNvPr name="TextBox 51" id="51"/>
          <p:cNvSpPr txBox="true"/>
          <p:nvPr/>
        </p:nvSpPr>
        <p:spPr>
          <a:xfrm rot="0">
            <a:off x="9826467" y="8947405"/>
            <a:ext cx="5616613"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Sponsors</a:t>
            </a:r>
          </a:p>
        </p:txBody>
      </p:sp>
      <p:sp>
        <p:nvSpPr>
          <p:cNvPr name="TextBox 52" id="52"/>
          <p:cNvSpPr txBox="true"/>
          <p:nvPr/>
        </p:nvSpPr>
        <p:spPr>
          <a:xfrm rot="0">
            <a:off x="2844997" y="9279515"/>
            <a:ext cx="5616613" cy="226534"/>
          </a:xfrm>
          <a:prstGeom prst="rect">
            <a:avLst/>
          </a:prstGeom>
        </p:spPr>
        <p:txBody>
          <a:bodyPr anchor="t" rtlCol="false" tIns="0" lIns="0" bIns="0" rIns="0">
            <a:spAutoFit/>
          </a:bodyPr>
          <a:lstStyle/>
          <a:p>
            <a:pPr algn="ctr">
              <a:lnSpc>
                <a:spcPts val="1988"/>
              </a:lnSpc>
            </a:pPr>
            <a:r>
              <a:rPr lang="en-US" sz="1420" spc="28">
                <a:solidFill>
                  <a:srgbClr val="F6E7D8"/>
                </a:solidFill>
                <a:latin typeface="Open Sans 2"/>
              </a:rPr>
              <a:t>Maintaining a website</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E2C25"/>
        </a:solidFill>
      </p:bgPr>
    </p:bg>
    <p:spTree>
      <p:nvGrpSpPr>
        <p:cNvPr id="1" name=""/>
        <p:cNvGrpSpPr/>
        <p:nvPr/>
      </p:nvGrpSpPr>
      <p:grpSpPr>
        <a:xfrm>
          <a:off x="0" y="0"/>
          <a:ext cx="0" cy="0"/>
          <a:chOff x="0" y="0"/>
          <a:chExt cx="0" cy="0"/>
        </a:xfrm>
      </p:grpSpPr>
      <p:sp>
        <p:nvSpPr>
          <p:cNvPr name="Freeform 2" id="2"/>
          <p:cNvSpPr/>
          <p:nvPr/>
        </p:nvSpPr>
        <p:spPr>
          <a:xfrm flipH="true" flipV="true" rot="0">
            <a:off x="0" y="0"/>
            <a:ext cx="1345171" cy="1345171"/>
          </a:xfrm>
          <a:custGeom>
            <a:avLst/>
            <a:gdLst/>
            <a:ahLst/>
            <a:cxnLst/>
            <a:rect r="r" b="b" t="t" l="l"/>
            <a:pathLst>
              <a:path h="1345171" w="1345171">
                <a:moveTo>
                  <a:pt x="1345171" y="1345171"/>
                </a:moveTo>
                <a:lnTo>
                  <a:pt x="0" y="1345171"/>
                </a:lnTo>
                <a:lnTo>
                  <a:pt x="0" y="0"/>
                </a:lnTo>
                <a:lnTo>
                  <a:pt x="1345171" y="0"/>
                </a:lnTo>
                <a:lnTo>
                  <a:pt x="1345171" y="134517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612" y="345969"/>
            <a:ext cx="502555" cy="476158"/>
          </a:xfrm>
          <a:custGeom>
            <a:avLst/>
            <a:gdLst/>
            <a:ahLst/>
            <a:cxnLst/>
            <a:rect r="r" b="b" t="t" l="l"/>
            <a:pathLst>
              <a:path h="476158" w="502555">
                <a:moveTo>
                  <a:pt x="0" y="0"/>
                </a:moveTo>
                <a:lnTo>
                  <a:pt x="502555" y="0"/>
                </a:lnTo>
                <a:lnTo>
                  <a:pt x="502555" y="476158"/>
                </a:lnTo>
                <a:lnTo>
                  <a:pt x="0" y="47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823855" y="1028700"/>
            <a:ext cx="6464145" cy="9258300"/>
            <a:chOff x="0" y="0"/>
            <a:chExt cx="4433570" cy="6350000"/>
          </a:xfrm>
        </p:grpSpPr>
        <p:sp>
          <p:nvSpPr>
            <p:cNvPr name="Freeform 5" id="5"/>
            <p:cNvSpPr/>
            <p:nvPr/>
          </p:nvSpPr>
          <p:spPr>
            <a:xfrm flipH="true" flipV="false" rot="0">
              <a:off x="0" y="0"/>
              <a:ext cx="4433570" cy="6350000"/>
            </a:xfrm>
            <a:custGeom>
              <a:avLst/>
              <a:gdLst/>
              <a:ahLst/>
              <a:cxnLst/>
              <a:rect r="r" b="b" t="t" l="l"/>
              <a:pathLst>
                <a:path h="6350000" w="4433570">
                  <a:moveTo>
                    <a:pt x="0" y="0"/>
                  </a:moveTo>
                  <a:lnTo>
                    <a:pt x="0" y="6350000"/>
                  </a:lnTo>
                  <a:lnTo>
                    <a:pt x="4433570" y="6350000"/>
                  </a:lnTo>
                  <a:lnTo>
                    <a:pt x="4433570" y="4433570"/>
                  </a:lnTo>
                  <a:cubicBezTo>
                    <a:pt x="4433570" y="1985010"/>
                    <a:pt x="2448560" y="0"/>
                    <a:pt x="0" y="0"/>
                  </a:cubicBezTo>
                  <a:close/>
                </a:path>
              </a:pathLst>
            </a:custGeom>
            <a:blipFill>
              <a:blip r:embed="rId6"/>
              <a:stretch>
                <a:fillRect l="-14482" t="-12881" r="0" b="-4449"/>
              </a:stretch>
            </a:blipFill>
          </p:spPr>
        </p:sp>
      </p:grpSp>
      <p:grpSp>
        <p:nvGrpSpPr>
          <p:cNvPr name="Group 6" id="6"/>
          <p:cNvGrpSpPr/>
          <p:nvPr/>
        </p:nvGrpSpPr>
        <p:grpSpPr>
          <a:xfrm rot="0">
            <a:off x="9327866" y="1345171"/>
            <a:ext cx="4991978" cy="49919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name="Group 8" id="8"/>
          <p:cNvGrpSpPr/>
          <p:nvPr/>
        </p:nvGrpSpPr>
        <p:grpSpPr>
          <a:xfrm rot="0">
            <a:off x="9626042" y="1643356"/>
            <a:ext cx="4395626" cy="4395609"/>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25047" r="0" b="-25047"/>
              </a:stretch>
            </a:blipFill>
          </p:spPr>
        </p:sp>
      </p:grpSp>
      <p:sp>
        <p:nvSpPr>
          <p:cNvPr name="TextBox 10" id="10"/>
          <p:cNvSpPr txBox="true"/>
          <p:nvPr/>
        </p:nvSpPr>
        <p:spPr>
          <a:xfrm rot="0">
            <a:off x="1470523" y="2875960"/>
            <a:ext cx="7077114" cy="965200"/>
          </a:xfrm>
          <a:prstGeom prst="rect">
            <a:avLst/>
          </a:prstGeom>
        </p:spPr>
        <p:txBody>
          <a:bodyPr anchor="t" rtlCol="false" tIns="0" lIns="0" bIns="0" rIns="0">
            <a:spAutoFit/>
          </a:bodyPr>
          <a:lstStyle/>
          <a:p>
            <a:pPr>
              <a:lnSpc>
                <a:spcPts val="7474"/>
              </a:lnSpc>
            </a:pPr>
            <a:r>
              <a:rPr lang="en-US" sz="6499">
                <a:solidFill>
                  <a:srgbClr val="FFFFFF"/>
                </a:solidFill>
                <a:latin typeface="Roboto Bold"/>
              </a:rPr>
              <a:t>Future Work</a:t>
            </a:r>
          </a:p>
        </p:txBody>
      </p:sp>
      <p:grpSp>
        <p:nvGrpSpPr>
          <p:cNvPr name="Group 11" id="11"/>
          <p:cNvGrpSpPr/>
          <p:nvPr/>
        </p:nvGrpSpPr>
        <p:grpSpPr>
          <a:xfrm rot="0">
            <a:off x="1470523" y="2169391"/>
            <a:ext cx="494567" cy="49456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3" id="13"/>
          <p:cNvGrpSpPr/>
          <p:nvPr/>
        </p:nvGrpSpPr>
        <p:grpSpPr>
          <a:xfrm rot="0">
            <a:off x="1816878" y="2169391"/>
            <a:ext cx="494567" cy="49456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name="Group 15" id="15"/>
          <p:cNvGrpSpPr/>
          <p:nvPr/>
        </p:nvGrpSpPr>
        <p:grpSpPr>
          <a:xfrm rot="0">
            <a:off x="2163233" y="2169391"/>
            <a:ext cx="494567" cy="494567"/>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name="TextBox 17" id="17"/>
          <p:cNvSpPr txBox="true"/>
          <p:nvPr/>
        </p:nvSpPr>
        <p:spPr>
          <a:xfrm rot="0">
            <a:off x="1470523" y="4193174"/>
            <a:ext cx="6820857" cy="2040891"/>
          </a:xfrm>
          <a:prstGeom prst="rect">
            <a:avLst/>
          </a:prstGeom>
        </p:spPr>
        <p:txBody>
          <a:bodyPr anchor="t" rtlCol="false" tIns="0" lIns="0" bIns="0" rIns="0">
            <a:spAutoFit/>
          </a:bodyPr>
          <a:lstStyle/>
          <a:p>
            <a:pPr>
              <a:lnSpc>
                <a:spcPts val="4059"/>
              </a:lnSpc>
            </a:pPr>
            <a:r>
              <a:rPr lang="en-US" sz="2899">
                <a:solidFill>
                  <a:srgbClr val="FFFFFF"/>
                </a:solidFill>
                <a:latin typeface="Source Sans Pro"/>
              </a:rPr>
              <a:t>In future, we can add a features </a:t>
            </a:r>
          </a:p>
          <a:p>
            <a:pPr>
              <a:lnSpc>
                <a:spcPts val="4059"/>
              </a:lnSpc>
            </a:pPr>
          </a:p>
          <a:p>
            <a:pPr marL="626102" indent="-313051" lvl="1">
              <a:lnSpc>
                <a:spcPts val="4059"/>
              </a:lnSpc>
              <a:buFont typeface="Arial"/>
              <a:buChar char="•"/>
            </a:pPr>
            <a:r>
              <a:rPr lang="en-US" sz="2899">
                <a:solidFill>
                  <a:srgbClr val="FFFFFF"/>
                </a:solidFill>
                <a:latin typeface="Source Sans Pro"/>
              </a:rPr>
              <a:t>Like online payment system. </a:t>
            </a:r>
          </a:p>
          <a:p>
            <a:pPr marL="626102" indent="-313051" lvl="1">
              <a:lnSpc>
                <a:spcPts val="4059"/>
              </a:lnSpc>
              <a:buFont typeface="Arial"/>
              <a:buChar char="•"/>
            </a:pPr>
            <a:r>
              <a:rPr lang="en-US" sz="2899">
                <a:solidFill>
                  <a:srgbClr val="FFFFFF"/>
                </a:solidFill>
                <a:latin typeface="Source Sans Pro"/>
              </a:rPr>
              <a:t>We can expand a list of villages and city.</a:t>
            </a:r>
          </a:p>
        </p:txBody>
      </p:sp>
      <p:grpSp>
        <p:nvGrpSpPr>
          <p:cNvPr name="Group 18" id="18"/>
          <p:cNvGrpSpPr/>
          <p:nvPr/>
        </p:nvGrpSpPr>
        <p:grpSpPr>
          <a:xfrm rot="0">
            <a:off x="9697012" y="6337149"/>
            <a:ext cx="2621420" cy="2621420"/>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name="Group 20" id="20"/>
          <p:cNvGrpSpPr/>
          <p:nvPr/>
        </p:nvGrpSpPr>
        <p:grpSpPr>
          <a:xfrm rot="0">
            <a:off x="9853592" y="6493734"/>
            <a:ext cx="2308259" cy="2308250"/>
            <a:chOff x="0" y="0"/>
            <a:chExt cx="6350000" cy="6349975"/>
          </a:xfrm>
        </p:grpSpPr>
        <p:sp>
          <p:nvSpPr>
            <p:cNvPr name="Freeform 21" id="2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39283" t="0" r="-10715" b="0"/>
              </a:stretch>
            </a:blipFill>
          </p:spPr>
        </p:sp>
      </p:gr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DAF6ZC80lZE</dc:identifier>
  <dcterms:modified xsi:type="dcterms:W3CDTF">2011-08-01T06:04:30Z</dcterms:modified>
  <cp:revision>1</cp:revision>
  <dc:title>Urban Ec</dc:title>
</cp:coreProperties>
</file>